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Lst>
  <p:notesMasterIdLst>
    <p:notesMasterId r:id="rId35"/>
  </p:notesMasterIdLst>
  <p:sldIdLst>
    <p:sldId id="295" r:id="rId5"/>
    <p:sldId id="301" r:id="rId6"/>
    <p:sldId id="299" r:id="rId7"/>
    <p:sldId id="305" r:id="rId8"/>
    <p:sldId id="367" r:id="rId9"/>
    <p:sldId id="366" r:id="rId10"/>
    <p:sldId id="311" r:id="rId11"/>
    <p:sldId id="310" r:id="rId12"/>
    <p:sldId id="312" r:id="rId13"/>
    <p:sldId id="314" r:id="rId14"/>
    <p:sldId id="315" r:id="rId15"/>
    <p:sldId id="316" r:id="rId16"/>
    <p:sldId id="317" r:id="rId17"/>
    <p:sldId id="318" r:id="rId18"/>
    <p:sldId id="322" r:id="rId19"/>
    <p:sldId id="328" r:id="rId20"/>
    <p:sldId id="344" r:id="rId21"/>
    <p:sldId id="319" r:id="rId22"/>
    <p:sldId id="321" r:id="rId23"/>
    <p:sldId id="323" r:id="rId24"/>
    <p:sldId id="345" r:id="rId25"/>
    <p:sldId id="347" r:id="rId26"/>
    <p:sldId id="335" r:id="rId27"/>
    <p:sldId id="327" r:id="rId28"/>
    <p:sldId id="341" r:id="rId29"/>
    <p:sldId id="326" r:id="rId30"/>
    <p:sldId id="368" r:id="rId31"/>
    <p:sldId id="369" r:id="rId32"/>
    <p:sldId id="390" r:id="rId33"/>
    <p:sldId id="29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7"/>
    <a:srgbClr val="181717"/>
    <a:srgbClr val="D9D9D9"/>
    <a:srgbClr val="FFFFFF"/>
    <a:srgbClr val="000000"/>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B8726-E946-4DBB-A638-01D9621772A5}" v="79" dt="2020-05-14T18:34:44.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66" autoAdjust="0"/>
    <p:restoredTop sz="91549" autoAdjust="0"/>
  </p:normalViewPr>
  <p:slideViewPr>
    <p:cSldViewPr snapToGrid="0">
      <p:cViewPr varScale="1">
        <p:scale>
          <a:sx n="87" d="100"/>
          <a:sy n="87" d="100"/>
        </p:scale>
        <p:origin x="2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el Sabellano" userId="8bd111cad8b33478" providerId="LiveId" clId="{C4EA1A86-624A-40C0-9B9B-1388E5AB10D6}"/>
    <pc:docChg chg="undo redo custSel addSld delSld modSld sldOrd">
      <pc:chgData name="Jocel Sabellano" userId="8bd111cad8b33478" providerId="LiveId" clId="{C4EA1A86-624A-40C0-9B9B-1388E5AB10D6}" dt="2019-06-26T04:16:53.908" v="14242" actId="20577"/>
      <pc:docMkLst>
        <pc:docMk/>
      </pc:docMkLst>
      <pc:sldChg chg="modSp modNotesTx">
        <pc:chgData name="Jocel Sabellano" userId="8bd111cad8b33478" providerId="LiveId" clId="{C4EA1A86-624A-40C0-9B9B-1388E5AB10D6}" dt="2019-06-26T04:15:35.024" v="14198" actId="20577"/>
        <pc:sldMkLst>
          <pc:docMk/>
          <pc:sldMk cId="1246622610" sldId="295"/>
        </pc:sldMkLst>
        <pc:spChg chg="mod">
          <ac:chgData name="Jocel Sabellano" userId="8bd111cad8b33478" providerId="LiveId" clId="{C4EA1A86-624A-40C0-9B9B-1388E5AB10D6}" dt="2019-06-03T23:10:06.562" v="128" actId="20577"/>
          <ac:spMkLst>
            <pc:docMk/>
            <pc:sldMk cId="1246622610" sldId="295"/>
            <ac:spMk id="5" creationId="{D45911F4-9DC9-0948-9943-B4AD2FB672D8}"/>
          </ac:spMkLst>
        </pc:spChg>
      </pc:sldChg>
      <pc:sldChg chg="addSp delSp modSp add del">
        <pc:chgData name="Jocel Sabellano" userId="8bd111cad8b33478" providerId="LiveId" clId="{C4EA1A86-624A-40C0-9B9B-1388E5AB10D6}" dt="2019-06-07T16:30:04.912" v="10268" actId="255"/>
        <pc:sldMkLst>
          <pc:docMk/>
          <pc:sldMk cId="24699591" sldId="299"/>
        </pc:sldMkLst>
        <pc:spChg chg="add del mod">
          <ac:chgData name="Jocel Sabellano" userId="8bd111cad8b33478" providerId="LiveId" clId="{C4EA1A86-624A-40C0-9B9B-1388E5AB10D6}" dt="2019-06-03T23:22:17.607" v="484" actId="478"/>
          <ac:spMkLst>
            <pc:docMk/>
            <pc:sldMk cId="24699591" sldId="299"/>
            <ac:spMk id="2" creationId="{36632231-8018-44FA-AC48-872CFB41702B}"/>
          </ac:spMkLst>
        </pc:spChg>
        <pc:spChg chg="add del mod">
          <ac:chgData name="Jocel Sabellano" userId="8bd111cad8b33478" providerId="LiveId" clId="{C4EA1A86-624A-40C0-9B9B-1388E5AB10D6}" dt="2019-06-03T23:17:23.223" v="215" actId="767"/>
          <ac:spMkLst>
            <pc:docMk/>
            <pc:sldMk cId="24699591" sldId="299"/>
            <ac:spMk id="3" creationId="{1A703211-4D7A-47F6-92FA-7155BEB95DE1}"/>
          </ac:spMkLst>
        </pc:spChg>
        <pc:spChg chg="add del mod">
          <ac:chgData name="Jocel Sabellano" userId="8bd111cad8b33478" providerId="LiveId" clId="{C4EA1A86-624A-40C0-9B9B-1388E5AB10D6}" dt="2019-06-03T23:24:36.165" v="508" actId="47"/>
          <ac:spMkLst>
            <pc:docMk/>
            <pc:sldMk cId="24699591" sldId="299"/>
            <ac:spMk id="4" creationId="{64209BDF-BD49-40AC-9A4A-4E369ECFC24F}"/>
          </ac:spMkLst>
        </pc:spChg>
        <pc:spChg chg="add del mod">
          <ac:chgData name="Jocel Sabellano" userId="8bd111cad8b33478" providerId="LiveId" clId="{C4EA1A86-624A-40C0-9B9B-1388E5AB10D6}" dt="2019-06-03T23:28:56.052" v="782" actId="478"/>
          <ac:spMkLst>
            <pc:docMk/>
            <pc:sldMk cId="24699591" sldId="299"/>
            <ac:spMk id="5" creationId="{F464DE74-8864-4608-B388-7FA017E35717}"/>
          </ac:spMkLst>
        </pc:spChg>
        <pc:spChg chg="mod">
          <ac:chgData name="Jocel Sabellano" userId="8bd111cad8b33478" providerId="LiveId" clId="{C4EA1A86-624A-40C0-9B9B-1388E5AB10D6}" dt="2019-06-03T23:15:13.867" v="210" actId="20577"/>
          <ac:spMkLst>
            <pc:docMk/>
            <pc:sldMk cId="24699591" sldId="299"/>
            <ac:spMk id="6" creationId="{94801C1E-8225-444F-BCB2-17F6E0C4E4F9}"/>
          </ac:spMkLst>
        </pc:spChg>
        <pc:spChg chg="mod">
          <ac:chgData name="Jocel Sabellano" userId="8bd111cad8b33478" providerId="LiveId" clId="{C4EA1A86-624A-40C0-9B9B-1388E5AB10D6}" dt="2019-06-03T23:14:57.965" v="174" actId="20577"/>
          <ac:spMkLst>
            <pc:docMk/>
            <pc:sldMk cId="24699591" sldId="299"/>
            <ac:spMk id="7" creationId="{2ECA6386-3B0C-8345-8AEA-355957AA2B64}"/>
          </ac:spMkLst>
        </pc:spChg>
        <pc:spChg chg="del">
          <ac:chgData name="Jocel Sabellano" userId="8bd111cad8b33478" providerId="LiveId" clId="{C4EA1A86-624A-40C0-9B9B-1388E5AB10D6}" dt="2019-06-03T23:14:25.505" v="147" actId="478"/>
          <ac:spMkLst>
            <pc:docMk/>
            <pc:sldMk cId="24699591" sldId="299"/>
            <ac:spMk id="8" creationId="{4494773B-1FD5-3642-95EA-9ABB7708070C}"/>
          </ac:spMkLst>
        </pc:spChg>
        <pc:spChg chg="del mod">
          <ac:chgData name="Jocel Sabellano" userId="8bd111cad8b33478" providerId="LiveId" clId="{C4EA1A86-624A-40C0-9B9B-1388E5AB10D6}" dt="2019-06-03T23:14:12.064" v="139" actId="478"/>
          <ac:spMkLst>
            <pc:docMk/>
            <pc:sldMk cId="24699591" sldId="299"/>
            <ac:spMk id="9" creationId="{4F3CA734-25FB-DC44-A1D3-14BBF640F35A}"/>
          </ac:spMkLst>
        </pc:spChg>
        <pc:spChg chg="del">
          <ac:chgData name="Jocel Sabellano" userId="8bd111cad8b33478" providerId="LiveId" clId="{C4EA1A86-624A-40C0-9B9B-1388E5AB10D6}" dt="2019-06-03T23:14:28.001" v="148" actId="478"/>
          <ac:spMkLst>
            <pc:docMk/>
            <pc:sldMk cId="24699591" sldId="299"/>
            <ac:spMk id="10" creationId="{6240011D-FDC4-1E43-8181-31C2DE72464D}"/>
          </ac:spMkLst>
        </pc:spChg>
        <pc:spChg chg="del">
          <ac:chgData name="Jocel Sabellano" userId="8bd111cad8b33478" providerId="LiveId" clId="{C4EA1A86-624A-40C0-9B9B-1388E5AB10D6}" dt="2019-06-03T23:14:18.533" v="143" actId="478"/>
          <ac:spMkLst>
            <pc:docMk/>
            <pc:sldMk cId="24699591" sldId="299"/>
            <ac:spMk id="11" creationId="{30E0328A-3FC4-4F45-A9BD-0E94B818E53A}"/>
          </ac:spMkLst>
        </pc:spChg>
        <pc:spChg chg="add del mod">
          <ac:chgData name="Jocel Sabellano" userId="8bd111cad8b33478" providerId="LiveId" clId="{C4EA1A86-624A-40C0-9B9B-1388E5AB10D6}" dt="2019-06-03T23:24:58.020" v="514" actId="1076"/>
          <ac:spMkLst>
            <pc:docMk/>
            <pc:sldMk cId="24699591" sldId="299"/>
            <ac:spMk id="21" creationId="{30F94A4E-1B37-9B4C-90F6-DA0EFCB9DA79}"/>
          </ac:spMkLst>
        </pc:spChg>
        <pc:spChg chg="del">
          <ac:chgData name="Jocel Sabellano" userId="8bd111cad8b33478" providerId="LiveId" clId="{C4EA1A86-624A-40C0-9B9B-1388E5AB10D6}" dt="2019-06-03T23:14:21.113" v="145" actId="478"/>
          <ac:spMkLst>
            <pc:docMk/>
            <pc:sldMk cId="24699591" sldId="299"/>
            <ac:spMk id="22" creationId="{48918A87-4652-204E-94AA-A706E35E9D92}"/>
          </ac:spMkLst>
        </pc:spChg>
        <pc:spChg chg="del mod">
          <ac:chgData name="Jocel Sabellano" userId="8bd111cad8b33478" providerId="LiveId" clId="{C4EA1A86-624A-40C0-9B9B-1388E5AB10D6}" dt="2019-06-03T23:14:16.296" v="142" actId="478"/>
          <ac:spMkLst>
            <pc:docMk/>
            <pc:sldMk cId="24699591" sldId="299"/>
            <ac:spMk id="23" creationId="{223366D7-B799-9948-81F0-61FA6EF6CA59}"/>
          </ac:spMkLst>
        </pc:spChg>
        <pc:spChg chg="del">
          <ac:chgData name="Jocel Sabellano" userId="8bd111cad8b33478" providerId="LiveId" clId="{C4EA1A86-624A-40C0-9B9B-1388E5AB10D6}" dt="2019-06-03T23:14:13.944" v="140" actId="478"/>
          <ac:spMkLst>
            <pc:docMk/>
            <pc:sldMk cId="24699591" sldId="299"/>
            <ac:spMk id="24" creationId="{AE8F0656-D75D-694B-BE0E-084539A2A5C5}"/>
          </ac:spMkLst>
        </pc:spChg>
        <pc:spChg chg="del mod">
          <ac:chgData name="Jocel Sabellano" userId="8bd111cad8b33478" providerId="LiveId" clId="{C4EA1A86-624A-40C0-9B9B-1388E5AB10D6}" dt="2019-06-03T23:14:40.097" v="153" actId="478"/>
          <ac:spMkLst>
            <pc:docMk/>
            <pc:sldMk cId="24699591" sldId="299"/>
            <ac:spMk id="25" creationId="{0FC53344-08B7-DE41-B968-36C3BF156BDB}"/>
          </ac:spMkLst>
        </pc:spChg>
        <pc:spChg chg="add mod">
          <ac:chgData name="Jocel Sabellano" userId="8bd111cad8b33478" providerId="LiveId" clId="{C4EA1A86-624A-40C0-9B9B-1388E5AB10D6}" dt="2019-06-07T16:30:04.912" v="10268" actId="255"/>
          <ac:spMkLst>
            <pc:docMk/>
            <pc:sldMk cId="24699591" sldId="299"/>
            <ac:spMk id="31" creationId="{178B3F06-08EE-44DC-91B7-33A8BE947D11}"/>
          </ac:spMkLst>
        </pc:spChg>
        <pc:spChg chg="add mod">
          <ac:chgData name="Jocel Sabellano" userId="8bd111cad8b33478" providerId="LiveId" clId="{C4EA1A86-624A-40C0-9B9B-1388E5AB10D6}" dt="2019-06-04T02:55:45.483" v="4250" actId="20577"/>
          <ac:spMkLst>
            <pc:docMk/>
            <pc:sldMk cId="24699591" sldId="299"/>
            <ac:spMk id="35" creationId="{2830ABB7-4859-4F6E-88EF-500D02CD3F4B}"/>
          </ac:spMkLst>
        </pc:spChg>
        <pc:picChg chg="del">
          <ac:chgData name="Jocel Sabellano" userId="8bd111cad8b33478" providerId="LiveId" clId="{C4EA1A86-624A-40C0-9B9B-1388E5AB10D6}" dt="2019-06-03T23:14:01.748" v="136" actId="478"/>
          <ac:picMkLst>
            <pc:docMk/>
            <pc:sldMk cId="24699591" sldId="299"/>
            <ac:picMk id="30" creationId="{96BA48C8-A09A-4D44-A7EC-67CBF7E6D1DB}"/>
          </ac:picMkLst>
        </pc:picChg>
        <pc:picChg chg="del">
          <ac:chgData name="Jocel Sabellano" userId="8bd111cad8b33478" providerId="LiveId" clId="{C4EA1A86-624A-40C0-9B9B-1388E5AB10D6}" dt="2019-06-03T23:14:24.192" v="146" actId="478"/>
          <ac:picMkLst>
            <pc:docMk/>
            <pc:sldMk cId="24699591" sldId="299"/>
            <ac:picMk id="36" creationId="{C8A0A174-D851-5340-8910-4989FE91D567}"/>
          </ac:picMkLst>
        </pc:picChg>
        <pc:picChg chg="del">
          <ac:chgData name="Jocel Sabellano" userId="8bd111cad8b33478" providerId="LiveId" clId="{C4EA1A86-624A-40C0-9B9B-1388E5AB10D6}" dt="2019-06-03T23:14:09.203" v="137" actId="478"/>
          <ac:picMkLst>
            <pc:docMk/>
            <pc:sldMk cId="24699591" sldId="299"/>
            <ac:picMk id="38" creationId="{5D8B8198-6F05-0B42-99F5-EA9E0831AFF7}"/>
          </ac:picMkLst>
        </pc:picChg>
        <pc:picChg chg="del">
          <ac:chgData name="Jocel Sabellano" userId="8bd111cad8b33478" providerId="LiveId" clId="{C4EA1A86-624A-40C0-9B9B-1388E5AB10D6}" dt="2019-06-03T23:14:31.217" v="150" actId="478"/>
          <ac:picMkLst>
            <pc:docMk/>
            <pc:sldMk cId="24699591" sldId="299"/>
            <ac:picMk id="39" creationId="{B73A0B91-2CD3-EC43-9ABB-424270FBC15B}"/>
          </ac:picMkLst>
        </pc:picChg>
        <pc:picChg chg="del">
          <ac:chgData name="Jocel Sabellano" userId="8bd111cad8b33478" providerId="LiveId" clId="{C4EA1A86-624A-40C0-9B9B-1388E5AB10D6}" dt="2019-06-03T23:14:19.336" v="144" actId="478"/>
          <ac:picMkLst>
            <pc:docMk/>
            <pc:sldMk cId="24699591" sldId="299"/>
            <ac:picMk id="40" creationId="{5F1A1B17-5596-4D4D-A854-43B4CFEDB65F}"/>
          </ac:picMkLst>
        </pc:picChg>
      </pc:sldChg>
      <pc:sldChg chg="addSp modSp add ord">
        <pc:chgData name="Jocel Sabellano" userId="8bd111cad8b33478" providerId="LiveId" clId="{C4EA1A86-624A-40C0-9B9B-1388E5AB10D6}" dt="2019-06-22T20:24:13.145" v="12096" actId="20577"/>
        <pc:sldMkLst>
          <pc:docMk/>
          <pc:sldMk cId="3474985618" sldId="301"/>
        </pc:sldMkLst>
        <pc:spChg chg="mod">
          <ac:chgData name="Jocel Sabellano" userId="8bd111cad8b33478" providerId="LiveId" clId="{C4EA1A86-624A-40C0-9B9B-1388E5AB10D6}" dt="2019-06-03T23:33:57.024" v="1334" actId="20577"/>
          <ac:spMkLst>
            <pc:docMk/>
            <pc:sldMk cId="3474985618" sldId="301"/>
            <ac:spMk id="6" creationId="{94801C1E-8225-444F-BCB2-17F6E0C4E4F9}"/>
          </ac:spMkLst>
        </pc:spChg>
        <pc:spChg chg="mod">
          <ac:chgData name="Jocel Sabellano" userId="8bd111cad8b33478" providerId="LiveId" clId="{C4EA1A86-624A-40C0-9B9B-1388E5AB10D6}" dt="2019-06-04T02:30:02.278" v="3423" actId="1076"/>
          <ac:spMkLst>
            <pc:docMk/>
            <pc:sldMk cId="3474985618" sldId="301"/>
            <ac:spMk id="21" creationId="{30F94A4E-1B37-9B4C-90F6-DA0EFCB9DA79}"/>
          </ac:spMkLst>
        </pc:spChg>
        <pc:spChg chg="mod">
          <ac:chgData name="Jocel Sabellano" userId="8bd111cad8b33478" providerId="LiveId" clId="{C4EA1A86-624A-40C0-9B9B-1388E5AB10D6}" dt="2019-06-22T20:21:01.997" v="12032"/>
          <ac:spMkLst>
            <pc:docMk/>
            <pc:sldMk cId="3474985618" sldId="301"/>
            <ac:spMk id="31" creationId="{178B3F06-08EE-44DC-91B7-33A8BE947D11}"/>
          </ac:spMkLst>
        </pc:spChg>
        <pc:spChg chg="mod">
          <ac:chgData name="Jocel Sabellano" userId="8bd111cad8b33478" providerId="LiveId" clId="{C4EA1A86-624A-40C0-9B9B-1388E5AB10D6}" dt="2019-06-22T20:24:13.145" v="12096" actId="20577"/>
          <ac:spMkLst>
            <pc:docMk/>
            <pc:sldMk cId="3474985618" sldId="301"/>
            <ac:spMk id="35" creationId="{2830ABB7-4859-4F6E-88EF-500D02CD3F4B}"/>
          </ac:spMkLst>
        </pc:spChg>
        <pc:picChg chg="add mod">
          <ac:chgData name="Jocel Sabellano" userId="8bd111cad8b33478" providerId="LiveId" clId="{C4EA1A86-624A-40C0-9B9B-1388E5AB10D6}" dt="2019-06-04T02:30:03.414" v="3426" actId="1076"/>
          <ac:picMkLst>
            <pc:docMk/>
            <pc:sldMk cId="3474985618" sldId="301"/>
            <ac:picMk id="3" creationId="{4564F219-F58D-40D9-A19C-BB583195F0E1}"/>
          </ac:picMkLst>
        </pc:picChg>
        <pc:picChg chg="add mod">
          <ac:chgData name="Jocel Sabellano" userId="8bd111cad8b33478" providerId="LiveId" clId="{C4EA1A86-624A-40C0-9B9B-1388E5AB10D6}" dt="2019-06-04T02:30:11.796" v="3431" actId="1076"/>
          <ac:picMkLst>
            <pc:docMk/>
            <pc:sldMk cId="3474985618" sldId="301"/>
            <ac:picMk id="8" creationId="{65DC4AAE-D9F7-4CB5-8EDA-1D3D97AA7B83}"/>
          </ac:picMkLst>
        </pc:picChg>
      </pc:sldChg>
      <pc:sldChg chg="modSp add">
        <pc:chgData name="Jocel Sabellano" userId="8bd111cad8b33478" providerId="LiveId" clId="{C4EA1A86-624A-40C0-9B9B-1388E5AB10D6}" dt="2019-06-10T04:10:15.893" v="11917" actId="255"/>
        <pc:sldMkLst>
          <pc:docMk/>
          <pc:sldMk cId="2549341699" sldId="303"/>
        </pc:sldMkLst>
        <pc:spChg chg="mod">
          <ac:chgData name="Jocel Sabellano" userId="8bd111cad8b33478" providerId="LiveId" clId="{C4EA1A86-624A-40C0-9B9B-1388E5AB10D6}" dt="2019-06-04T00:11:54.732" v="2691" actId="20577"/>
          <ac:spMkLst>
            <pc:docMk/>
            <pc:sldMk cId="2549341699" sldId="303"/>
            <ac:spMk id="6" creationId="{94801C1E-8225-444F-BCB2-17F6E0C4E4F9}"/>
          </ac:spMkLst>
        </pc:spChg>
        <pc:spChg chg="mod">
          <ac:chgData name="Jocel Sabellano" userId="8bd111cad8b33478" providerId="LiveId" clId="{C4EA1A86-624A-40C0-9B9B-1388E5AB10D6}" dt="2019-06-10T04:10:15.893" v="11917" actId="255"/>
          <ac:spMkLst>
            <pc:docMk/>
            <pc:sldMk cId="2549341699" sldId="303"/>
            <ac:spMk id="31" creationId="{178B3F06-08EE-44DC-91B7-33A8BE947D11}"/>
          </ac:spMkLst>
        </pc:spChg>
      </pc:sldChg>
      <pc:sldChg chg="addSp modSp add">
        <pc:chgData name="Jocel Sabellano" userId="8bd111cad8b33478" providerId="LiveId" clId="{C4EA1A86-624A-40C0-9B9B-1388E5AB10D6}" dt="2019-06-04T02:56:12.843" v="4253" actId="255"/>
        <pc:sldMkLst>
          <pc:docMk/>
          <pc:sldMk cId="2774680431" sldId="304"/>
        </pc:sldMkLst>
        <pc:spChg chg="mod">
          <ac:chgData name="Jocel Sabellano" userId="8bd111cad8b33478" providerId="LiveId" clId="{C4EA1A86-624A-40C0-9B9B-1388E5AB10D6}" dt="2019-06-04T00:12:02.159" v="2694" actId="20577"/>
          <ac:spMkLst>
            <pc:docMk/>
            <pc:sldMk cId="2774680431" sldId="304"/>
            <ac:spMk id="6" creationId="{94801C1E-8225-444F-BCB2-17F6E0C4E4F9}"/>
          </ac:spMkLst>
        </pc:spChg>
        <pc:spChg chg="mod">
          <ac:chgData name="Jocel Sabellano" userId="8bd111cad8b33478" providerId="LiveId" clId="{C4EA1A86-624A-40C0-9B9B-1388E5AB10D6}" dt="2019-06-04T02:56:12.843" v="4253" actId="255"/>
          <ac:spMkLst>
            <pc:docMk/>
            <pc:sldMk cId="2774680431" sldId="304"/>
            <ac:spMk id="31" creationId="{178B3F06-08EE-44DC-91B7-33A8BE947D11}"/>
          </ac:spMkLst>
        </pc:spChg>
        <pc:picChg chg="add mod">
          <ac:chgData name="Jocel Sabellano" userId="8bd111cad8b33478" providerId="LiveId" clId="{C4EA1A86-624A-40C0-9B9B-1388E5AB10D6}" dt="2019-06-04T00:29:21.932" v="2734" actId="14861"/>
          <ac:picMkLst>
            <pc:docMk/>
            <pc:sldMk cId="2774680431" sldId="304"/>
            <ac:picMk id="3" creationId="{EB4BF8E4-8989-4D47-818E-4A0936E792F1}"/>
          </ac:picMkLst>
        </pc:picChg>
      </pc:sldChg>
      <pc:sldChg chg="addSp delSp modSp add">
        <pc:chgData name="Jocel Sabellano" userId="8bd111cad8b33478" providerId="LiveId" clId="{C4EA1A86-624A-40C0-9B9B-1388E5AB10D6}" dt="2019-06-08T00:43:24.287" v="11122" actId="1037"/>
        <pc:sldMkLst>
          <pc:docMk/>
          <pc:sldMk cId="150250494" sldId="305"/>
        </pc:sldMkLst>
        <pc:spChg chg="mod">
          <ac:chgData name="Jocel Sabellano" userId="8bd111cad8b33478" providerId="LiveId" clId="{C4EA1A86-624A-40C0-9B9B-1388E5AB10D6}" dt="2019-06-04T02:52:09.314" v="4185" actId="20577"/>
          <ac:spMkLst>
            <pc:docMk/>
            <pc:sldMk cId="150250494" sldId="305"/>
            <ac:spMk id="6" creationId="{94801C1E-8225-444F-BCB2-17F6E0C4E4F9}"/>
          </ac:spMkLst>
        </pc:spChg>
        <pc:spChg chg="mod">
          <ac:chgData name="Jocel Sabellano" userId="8bd111cad8b33478" providerId="LiveId" clId="{C4EA1A86-624A-40C0-9B9B-1388E5AB10D6}" dt="2019-06-04T02:56:29.540" v="4255" actId="255"/>
          <ac:spMkLst>
            <pc:docMk/>
            <pc:sldMk cId="150250494" sldId="305"/>
            <ac:spMk id="31" creationId="{178B3F06-08EE-44DC-91B7-33A8BE947D11}"/>
          </ac:spMkLst>
        </pc:spChg>
        <pc:picChg chg="del">
          <ac:chgData name="Jocel Sabellano" userId="8bd111cad8b33478" providerId="LiveId" clId="{C4EA1A86-624A-40C0-9B9B-1388E5AB10D6}" dt="2019-06-04T02:35:55.077" v="3456" actId="478"/>
          <ac:picMkLst>
            <pc:docMk/>
            <pc:sldMk cId="150250494" sldId="305"/>
            <ac:picMk id="3" creationId="{EB4BF8E4-8989-4D47-818E-4A0936E792F1}"/>
          </ac:picMkLst>
        </pc:picChg>
        <pc:picChg chg="add del mod">
          <ac:chgData name="Jocel Sabellano" userId="8bd111cad8b33478" providerId="LiveId" clId="{C4EA1A86-624A-40C0-9B9B-1388E5AB10D6}" dt="2019-06-04T02:37:12.915" v="3462" actId="478"/>
          <ac:picMkLst>
            <pc:docMk/>
            <pc:sldMk cId="150250494" sldId="305"/>
            <ac:picMk id="5" creationId="{526F6777-EED2-49BF-8ECF-1AB11C0D5A3B}"/>
          </ac:picMkLst>
        </pc:picChg>
        <pc:picChg chg="add mod">
          <ac:chgData name="Jocel Sabellano" userId="8bd111cad8b33478" providerId="LiveId" clId="{C4EA1A86-624A-40C0-9B9B-1388E5AB10D6}" dt="2019-06-08T00:43:20.883" v="11102" actId="1037"/>
          <ac:picMkLst>
            <pc:docMk/>
            <pc:sldMk cId="150250494" sldId="305"/>
            <ac:picMk id="9" creationId="{BE1E500C-F88E-434B-BA57-E73BBF961403}"/>
          </ac:picMkLst>
        </pc:picChg>
        <pc:picChg chg="add mod">
          <ac:chgData name="Jocel Sabellano" userId="8bd111cad8b33478" providerId="LiveId" clId="{C4EA1A86-624A-40C0-9B9B-1388E5AB10D6}" dt="2019-06-08T00:43:24.287" v="11122" actId="1037"/>
          <ac:picMkLst>
            <pc:docMk/>
            <pc:sldMk cId="150250494" sldId="305"/>
            <ac:picMk id="10" creationId="{55AE9163-9E18-45D5-8E00-25DE6A4D3EC0}"/>
          </ac:picMkLst>
        </pc:picChg>
      </pc:sldChg>
      <pc:sldChg chg="addSp delSp modSp add modNotesTx">
        <pc:chgData name="Jocel Sabellano" userId="8bd111cad8b33478" providerId="LiveId" clId="{C4EA1A86-624A-40C0-9B9B-1388E5AB10D6}" dt="2019-06-26T04:06:07.885" v="13656" actId="20577"/>
        <pc:sldMkLst>
          <pc:docMk/>
          <pc:sldMk cId="1750386416" sldId="307"/>
        </pc:sldMkLst>
        <pc:spChg chg="mod">
          <ac:chgData name="Jocel Sabellano" userId="8bd111cad8b33478" providerId="LiveId" clId="{C4EA1A86-624A-40C0-9B9B-1388E5AB10D6}" dt="2019-06-04T04:39:23.031" v="5831" actId="20577"/>
          <ac:spMkLst>
            <pc:docMk/>
            <pc:sldMk cId="1750386416" sldId="307"/>
            <ac:spMk id="6" creationId="{94801C1E-8225-444F-BCB2-17F6E0C4E4F9}"/>
          </ac:spMkLst>
        </pc:spChg>
        <pc:spChg chg="add del mod">
          <ac:chgData name="Jocel Sabellano" userId="8bd111cad8b33478" providerId="LiveId" clId="{C4EA1A86-624A-40C0-9B9B-1388E5AB10D6}" dt="2019-06-04T05:27:29.518" v="6225" actId="478"/>
          <ac:spMkLst>
            <pc:docMk/>
            <pc:sldMk cId="1750386416" sldId="307"/>
            <ac:spMk id="13" creationId="{1B26C8E9-F5D9-4C85-BD4D-CEB8504190F4}"/>
          </ac:spMkLst>
        </pc:spChg>
        <pc:spChg chg="add mod">
          <ac:chgData name="Jocel Sabellano" userId="8bd111cad8b33478" providerId="LiveId" clId="{C4EA1A86-624A-40C0-9B9B-1388E5AB10D6}" dt="2019-06-07T16:47:55.490" v="10423" actId="20577"/>
          <ac:spMkLst>
            <pc:docMk/>
            <pc:sldMk cId="1750386416" sldId="307"/>
            <ac:spMk id="15" creationId="{026205BA-4D54-424A-B3D0-6C617A99071D}"/>
          </ac:spMkLst>
        </pc:spChg>
        <pc:spChg chg="mod">
          <ac:chgData name="Jocel Sabellano" userId="8bd111cad8b33478" providerId="LiveId" clId="{C4EA1A86-624A-40C0-9B9B-1388E5AB10D6}" dt="2019-06-04T03:47:56.609" v="5258" actId="1076"/>
          <ac:spMkLst>
            <pc:docMk/>
            <pc:sldMk cId="1750386416" sldId="307"/>
            <ac:spMk id="21" creationId="{30F94A4E-1B37-9B4C-90F6-DA0EFCB9DA79}"/>
          </ac:spMkLst>
        </pc:spChg>
        <pc:spChg chg="mod">
          <ac:chgData name="Jocel Sabellano" userId="8bd111cad8b33478" providerId="LiveId" clId="{C4EA1A86-624A-40C0-9B9B-1388E5AB10D6}" dt="2019-06-07T16:47:52.851" v="10422" actId="20577"/>
          <ac:spMkLst>
            <pc:docMk/>
            <pc:sldMk cId="1750386416" sldId="307"/>
            <ac:spMk id="31" creationId="{178B3F06-08EE-44DC-91B7-33A8BE947D11}"/>
          </ac:spMkLst>
        </pc:spChg>
        <pc:picChg chg="add del mod">
          <ac:chgData name="Jocel Sabellano" userId="8bd111cad8b33478" providerId="LiveId" clId="{C4EA1A86-624A-40C0-9B9B-1388E5AB10D6}" dt="2019-06-04T04:59:12.685" v="6137"/>
          <ac:picMkLst>
            <pc:docMk/>
            <pc:sldMk cId="1750386416" sldId="307"/>
            <ac:picMk id="2" creationId="{51FF3D72-FFB8-44C5-A452-734DAED83E24}"/>
          </ac:picMkLst>
        </pc:picChg>
        <pc:picChg chg="add del">
          <ac:chgData name="Jocel Sabellano" userId="8bd111cad8b33478" providerId="LiveId" clId="{C4EA1A86-624A-40C0-9B9B-1388E5AB10D6}" dt="2019-06-04T04:59:57.273" v="6139"/>
          <ac:picMkLst>
            <pc:docMk/>
            <pc:sldMk cId="1750386416" sldId="307"/>
            <ac:picMk id="3" creationId="{F9AE1593-C2B5-429B-9A53-3FD2A73FEC6D}"/>
          </ac:picMkLst>
        </pc:picChg>
        <pc:picChg chg="add del mod">
          <ac:chgData name="Jocel Sabellano" userId="8bd111cad8b33478" providerId="LiveId" clId="{C4EA1A86-624A-40C0-9B9B-1388E5AB10D6}" dt="2019-06-04T05:00:51.337" v="6158" actId="478"/>
          <ac:picMkLst>
            <pc:docMk/>
            <pc:sldMk cId="1750386416" sldId="307"/>
            <ac:picMk id="5" creationId="{F5D3F722-BEEB-46BA-A8E1-A8F40C342D99}"/>
          </ac:picMkLst>
        </pc:picChg>
        <pc:picChg chg="add del mod">
          <ac:chgData name="Jocel Sabellano" userId="8bd111cad8b33478" providerId="LiveId" clId="{C4EA1A86-624A-40C0-9B9B-1388E5AB10D6}" dt="2019-06-04T05:19:48.990" v="6201"/>
          <ac:picMkLst>
            <pc:docMk/>
            <pc:sldMk cId="1750386416" sldId="307"/>
            <ac:picMk id="8" creationId="{B700A727-7AE2-407E-A10B-90EB3DC85AF2}"/>
          </ac:picMkLst>
        </pc:picChg>
        <pc:picChg chg="add del mod">
          <ac:chgData name="Jocel Sabellano" userId="8bd111cad8b33478" providerId="LiveId" clId="{C4EA1A86-624A-40C0-9B9B-1388E5AB10D6}" dt="2019-06-04T05:26:13.222" v="6215" actId="478"/>
          <ac:picMkLst>
            <pc:docMk/>
            <pc:sldMk cId="1750386416" sldId="307"/>
            <ac:picMk id="9" creationId="{92A27143-B377-4A03-BD6C-3E93B8681E6D}"/>
          </ac:picMkLst>
        </pc:picChg>
        <pc:picChg chg="add del mod">
          <ac:chgData name="Jocel Sabellano" userId="8bd111cad8b33478" providerId="LiveId" clId="{C4EA1A86-624A-40C0-9B9B-1388E5AB10D6}" dt="2019-06-04T05:24:20.254" v="6209" actId="478"/>
          <ac:picMkLst>
            <pc:docMk/>
            <pc:sldMk cId="1750386416" sldId="307"/>
            <ac:picMk id="10" creationId="{302F3EC7-C9CB-4E5A-88E4-7F86127319F7}"/>
          </ac:picMkLst>
        </pc:picChg>
        <pc:picChg chg="add del mod">
          <ac:chgData name="Jocel Sabellano" userId="8bd111cad8b33478" providerId="LiveId" clId="{C4EA1A86-624A-40C0-9B9B-1388E5AB10D6}" dt="2019-06-04T05:26:10.734" v="6214" actId="478"/>
          <ac:picMkLst>
            <pc:docMk/>
            <pc:sldMk cId="1750386416" sldId="307"/>
            <ac:picMk id="11" creationId="{EA5AD94D-E4CC-48E6-B6C1-A653D6A1CA41}"/>
          </ac:picMkLst>
        </pc:picChg>
        <pc:picChg chg="add del">
          <ac:chgData name="Jocel Sabellano" userId="8bd111cad8b33478" providerId="LiveId" clId="{C4EA1A86-624A-40C0-9B9B-1388E5AB10D6}" dt="2019-06-04T05:26:25.868" v="6217"/>
          <ac:picMkLst>
            <pc:docMk/>
            <pc:sldMk cId="1750386416" sldId="307"/>
            <ac:picMk id="12" creationId="{EE008FAE-15DA-41B4-82BB-B8B82E94E19B}"/>
          </ac:picMkLst>
        </pc:picChg>
        <pc:picChg chg="add del mod">
          <ac:chgData name="Jocel Sabellano" userId="8bd111cad8b33478" providerId="LiveId" clId="{C4EA1A86-624A-40C0-9B9B-1388E5AB10D6}" dt="2019-06-04T05:00:48.888" v="6156"/>
          <ac:picMkLst>
            <pc:docMk/>
            <pc:sldMk cId="1750386416" sldId="307"/>
            <ac:picMk id="18" creationId="{240EC824-6B84-4A7B-A859-43B151A04C9B}"/>
          </ac:picMkLst>
        </pc:picChg>
      </pc:sldChg>
      <pc:sldChg chg="modSp add modNotesTx">
        <pc:chgData name="Jocel Sabellano" userId="8bd111cad8b33478" providerId="LiveId" clId="{C4EA1A86-624A-40C0-9B9B-1388E5AB10D6}" dt="2019-06-26T04:05:26.272" v="13617" actId="20577"/>
        <pc:sldMkLst>
          <pc:docMk/>
          <pc:sldMk cId="1809994145" sldId="310"/>
        </pc:sldMkLst>
        <pc:spChg chg="mod">
          <ac:chgData name="Jocel Sabellano" userId="8bd111cad8b33478" providerId="LiveId" clId="{C4EA1A86-624A-40C0-9B9B-1388E5AB10D6}" dt="2019-06-23T20:48:43.014" v="13160" actId="5793"/>
          <ac:spMkLst>
            <pc:docMk/>
            <pc:sldMk cId="1809994145" sldId="310"/>
            <ac:spMk id="31" creationId="{178B3F06-08EE-44DC-91B7-33A8BE947D11}"/>
          </ac:spMkLst>
        </pc:spChg>
      </pc:sldChg>
      <pc:sldChg chg="addSp delSp modSp add modNotesTx">
        <pc:chgData name="Jocel Sabellano" userId="8bd111cad8b33478" providerId="LiveId" clId="{C4EA1A86-624A-40C0-9B9B-1388E5AB10D6}" dt="2019-06-26T04:03:39.094" v="13356" actId="20577"/>
        <pc:sldMkLst>
          <pc:docMk/>
          <pc:sldMk cId="2400075298" sldId="311"/>
        </pc:sldMkLst>
        <pc:spChg chg="mod">
          <ac:chgData name="Jocel Sabellano" userId="8bd111cad8b33478" providerId="LiveId" clId="{C4EA1A86-624A-40C0-9B9B-1388E5AB10D6}" dt="2019-06-07T16:47:39.420" v="10421" actId="20577"/>
          <ac:spMkLst>
            <pc:docMk/>
            <pc:sldMk cId="2400075298" sldId="311"/>
            <ac:spMk id="31" creationId="{178B3F06-08EE-44DC-91B7-33A8BE947D11}"/>
          </ac:spMkLst>
        </pc:spChg>
        <pc:picChg chg="del">
          <ac:chgData name="Jocel Sabellano" userId="8bd111cad8b33478" providerId="LiveId" clId="{C4EA1A86-624A-40C0-9B9B-1388E5AB10D6}" dt="2019-06-04T03:23:07.372" v="5074" actId="478"/>
          <ac:picMkLst>
            <pc:docMk/>
            <pc:sldMk cId="2400075298" sldId="311"/>
            <ac:picMk id="1026" creationId="{D7A0123E-A501-42A3-9507-E5F5A4F43F28}"/>
          </ac:picMkLst>
        </pc:picChg>
        <pc:picChg chg="add del mod">
          <ac:chgData name="Jocel Sabellano" userId="8bd111cad8b33478" providerId="LiveId" clId="{C4EA1A86-624A-40C0-9B9B-1388E5AB10D6}" dt="2019-06-04T03:42:02.766" v="5127" actId="478"/>
          <ac:picMkLst>
            <pc:docMk/>
            <pc:sldMk cId="2400075298" sldId="311"/>
            <ac:picMk id="2050" creationId="{DBFCCC45-83C8-45AE-B0C1-D22073BE9D16}"/>
          </ac:picMkLst>
        </pc:picChg>
        <pc:picChg chg="add del mod">
          <ac:chgData name="Jocel Sabellano" userId="8bd111cad8b33478" providerId="LiveId" clId="{C4EA1A86-624A-40C0-9B9B-1388E5AB10D6}" dt="2019-06-04T03:42:43.296" v="5134" actId="14861"/>
          <ac:picMkLst>
            <pc:docMk/>
            <pc:sldMk cId="2400075298" sldId="311"/>
            <ac:picMk id="2052" creationId="{C3AAC575-FE26-462C-A998-D566E9646747}"/>
          </ac:picMkLst>
        </pc:picChg>
      </pc:sldChg>
      <pc:sldChg chg="addSp modSp add modNotesTx">
        <pc:chgData name="Jocel Sabellano" userId="8bd111cad8b33478" providerId="LiveId" clId="{C4EA1A86-624A-40C0-9B9B-1388E5AB10D6}" dt="2019-06-26T04:08:06.326" v="14087" actId="20577"/>
        <pc:sldMkLst>
          <pc:docMk/>
          <pc:sldMk cId="3289528945" sldId="312"/>
        </pc:sldMkLst>
        <pc:spChg chg="mod">
          <ac:chgData name="Jocel Sabellano" userId="8bd111cad8b33478" providerId="LiveId" clId="{C4EA1A86-624A-40C0-9B9B-1388E5AB10D6}" dt="2019-06-05T00:24:13.862" v="6317" actId="20577"/>
          <ac:spMkLst>
            <pc:docMk/>
            <pc:sldMk cId="3289528945" sldId="312"/>
            <ac:spMk id="6" creationId="{94801C1E-8225-444F-BCB2-17F6E0C4E4F9}"/>
          </ac:spMkLst>
        </pc:spChg>
        <pc:spChg chg="mod">
          <ac:chgData name="Jocel Sabellano" userId="8bd111cad8b33478" providerId="LiveId" clId="{C4EA1A86-624A-40C0-9B9B-1388E5AB10D6}" dt="2019-06-04T05:32:04.791" v="6269" actId="20577"/>
          <ac:spMkLst>
            <pc:docMk/>
            <pc:sldMk cId="3289528945" sldId="312"/>
            <ac:spMk id="7" creationId="{2ECA6386-3B0C-8345-8AEA-355957AA2B64}"/>
          </ac:spMkLst>
        </pc:spChg>
        <pc:spChg chg="mod">
          <ac:chgData name="Jocel Sabellano" userId="8bd111cad8b33478" providerId="LiveId" clId="{C4EA1A86-624A-40C0-9B9B-1388E5AB10D6}" dt="2019-06-05T01:24:51.396" v="7195" actId="1038"/>
          <ac:spMkLst>
            <pc:docMk/>
            <pc:sldMk cId="3289528945" sldId="312"/>
            <ac:spMk id="15" creationId="{026205BA-4D54-424A-B3D0-6C617A99071D}"/>
          </ac:spMkLst>
        </pc:spChg>
        <pc:spChg chg="add mod">
          <ac:chgData name="Jocel Sabellano" userId="8bd111cad8b33478" providerId="LiveId" clId="{C4EA1A86-624A-40C0-9B9B-1388E5AB10D6}" dt="2019-06-07T16:34:46.292" v="10339" actId="255"/>
          <ac:spMkLst>
            <pc:docMk/>
            <pc:sldMk cId="3289528945" sldId="312"/>
            <ac:spMk id="16" creationId="{443708DF-CB54-4BF1-A692-CBE1459AE7FB}"/>
          </ac:spMkLst>
        </pc:spChg>
        <pc:spChg chg="mod">
          <ac:chgData name="Jocel Sabellano" userId="8bd111cad8b33478" providerId="LiveId" clId="{C4EA1A86-624A-40C0-9B9B-1388E5AB10D6}" dt="2019-06-23T17:14:31.591" v="12140" actId="20577"/>
          <ac:spMkLst>
            <pc:docMk/>
            <pc:sldMk cId="3289528945" sldId="312"/>
            <ac:spMk id="31" creationId="{178B3F06-08EE-44DC-91B7-33A8BE947D11}"/>
          </ac:spMkLst>
        </pc:spChg>
        <pc:picChg chg="mod">
          <ac:chgData name="Jocel Sabellano" userId="8bd111cad8b33478" providerId="LiveId" clId="{C4EA1A86-624A-40C0-9B9B-1388E5AB10D6}" dt="2019-06-07T16:34:33.772" v="10337" actId="1038"/>
          <ac:picMkLst>
            <pc:docMk/>
            <pc:sldMk cId="3289528945" sldId="312"/>
            <ac:picMk id="5" creationId="{F1F51C9F-A019-4869-8D99-26EF3EA7C340}"/>
          </ac:picMkLst>
        </pc:picChg>
      </pc:sldChg>
      <pc:sldChg chg="addSp delSp modSp add delAnim modAnim modNotesTx">
        <pc:chgData name="Jocel Sabellano" userId="8bd111cad8b33478" providerId="LiveId" clId="{C4EA1A86-624A-40C0-9B9B-1388E5AB10D6}" dt="2019-06-07T16:49:23.584" v="10429" actId="20577"/>
        <pc:sldMkLst>
          <pc:docMk/>
          <pc:sldMk cId="2594733270" sldId="313"/>
        </pc:sldMkLst>
        <pc:spChg chg="mod">
          <ac:chgData name="Jocel Sabellano" userId="8bd111cad8b33478" providerId="LiveId" clId="{C4EA1A86-624A-40C0-9B9B-1388E5AB10D6}" dt="2019-06-05T01:53:27.654" v="7615" actId="20577"/>
          <ac:spMkLst>
            <pc:docMk/>
            <pc:sldMk cId="2594733270" sldId="313"/>
            <ac:spMk id="6" creationId="{94801C1E-8225-444F-BCB2-17F6E0C4E4F9}"/>
          </ac:spMkLst>
        </pc:spChg>
        <pc:spChg chg="del">
          <ac:chgData name="Jocel Sabellano" userId="8bd111cad8b33478" providerId="LiveId" clId="{C4EA1A86-624A-40C0-9B9B-1388E5AB10D6}" dt="2019-06-05T01:02:15.831" v="7133" actId="478"/>
          <ac:spMkLst>
            <pc:docMk/>
            <pc:sldMk cId="2594733270" sldId="313"/>
            <ac:spMk id="15" creationId="{026205BA-4D54-424A-B3D0-6C617A99071D}"/>
          </ac:spMkLst>
        </pc:spChg>
        <pc:spChg chg="del">
          <ac:chgData name="Jocel Sabellano" userId="8bd111cad8b33478" providerId="LiveId" clId="{C4EA1A86-624A-40C0-9B9B-1388E5AB10D6}" dt="2019-06-05T01:02:22.071" v="7134" actId="478"/>
          <ac:spMkLst>
            <pc:docMk/>
            <pc:sldMk cId="2594733270" sldId="313"/>
            <ac:spMk id="16" creationId="{443708DF-CB54-4BF1-A692-CBE1459AE7FB}"/>
          </ac:spMkLst>
        </pc:spChg>
        <pc:spChg chg="mod">
          <ac:chgData name="Jocel Sabellano" userId="8bd111cad8b33478" providerId="LiveId" clId="{C4EA1A86-624A-40C0-9B9B-1388E5AB10D6}" dt="2019-06-07T16:35:01.892" v="10341" actId="1076"/>
          <ac:spMkLst>
            <pc:docMk/>
            <pc:sldMk cId="2594733270" sldId="313"/>
            <ac:spMk id="21" creationId="{30F94A4E-1B37-9B4C-90F6-DA0EFCB9DA79}"/>
          </ac:spMkLst>
        </pc:spChg>
        <pc:spChg chg="mod">
          <ac:chgData name="Jocel Sabellano" userId="8bd111cad8b33478" providerId="LiveId" clId="{C4EA1A86-624A-40C0-9B9B-1388E5AB10D6}" dt="2019-06-07T16:49:23.584" v="10429" actId="20577"/>
          <ac:spMkLst>
            <pc:docMk/>
            <pc:sldMk cId="2594733270" sldId="313"/>
            <ac:spMk id="31" creationId="{178B3F06-08EE-44DC-91B7-33A8BE947D11}"/>
          </ac:spMkLst>
        </pc:spChg>
        <pc:picChg chg="add del mod">
          <ac:chgData name="Jocel Sabellano" userId="8bd111cad8b33478" providerId="LiveId" clId="{C4EA1A86-624A-40C0-9B9B-1388E5AB10D6}" dt="2019-06-05T01:20:48.978" v="7138" actId="478"/>
          <ac:picMkLst>
            <pc:docMk/>
            <pc:sldMk cId="2594733270" sldId="313"/>
            <ac:picMk id="3" creationId="{7B5A25EE-B6D9-42E7-83F7-DC7A62CEA0BE}"/>
          </ac:picMkLst>
        </pc:picChg>
        <pc:picChg chg="add del mod">
          <ac:chgData name="Jocel Sabellano" userId="8bd111cad8b33478" providerId="LiveId" clId="{C4EA1A86-624A-40C0-9B9B-1388E5AB10D6}" dt="2019-06-05T01:30:52.924" v="7231" actId="478"/>
          <ac:picMkLst>
            <pc:docMk/>
            <pc:sldMk cId="2594733270" sldId="313"/>
            <ac:picMk id="8" creationId="{A3832665-8DB4-4712-8B87-B834ECBD4707}"/>
          </ac:picMkLst>
        </pc:picChg>
        <pc:picChg chg="add del mod">
          <ac:chgData name="Jocel Sabellano" userId="8bd111cad8b33478" providerId="LiveId" clId="{C4EA1A86-624A-40C0-9B9B-1388E5AB10D6}" dt="2019-06-05T01:34:22.109" v="7240" actId="478"/>
          <ac:picMkLst>
            <pc:docMk/>
            <pc:sldMk cId="2594733270" sldId="313"/>
            <ac:picMk id="9" creationId="{4FDCC93D-0E61-44BA-9FF9-16BA6D95DA4D}"/>
          </ac:picMkLst>
        </pc:picChg>
        <pc:picChg chg="add mod">
          <ac:chgData name="Jocel Sabellano" userId="8bd111cad8b33478" providerId="LiveId" clId="{C4EA1A86-624A-40C0-9B9B-1388E5AB10D6}" dt="2019-06-05T01:38:03.525" v="7250" actId="1440"/>
          <ac:picMkLst>
            <pc:docMk/>
            <pc:sldMk cId="2594733270" sldId="313"/>
            <ac:picMk id="10" creationId="{7A834BB7-1DC5-4FF3-B12D-C5E80544233E}"/>
          </ac:picMkLst>
        </pc:picChg>
      </pc:sldChg>
      <pc:sldChg chg="addSp delSp modSp add delAnim modNotesTx">
        <pc:chgData name="Jocel Sabellano" userId="8bd111cad8b33478" providerId="LiveId" clId="{C4EA1A86-624A-40C0-9B9B-1388E5AB10D6}" dt="2019-06-07T16:35:23.859" v="10344" actId="255"/>
        <pc:sldMkLst>
          <pc:docMk/>
          <pc:sldMk cId="1551869367" sldId="314"/>
        </pc:sldMkLst>
        <pc:spChg chg="mod">
          <ac:chgData name="Jocel Sabellano" userId="8bd111cad8b33478" providerId="LiveId" clId="{C4EA1A86-624A-40C0-9B9B-1388E5AB10D6}" dt="2019-06-05T01:53:37.113" v="7616"/>
          <ac:spMkLst>
            <pc:docMk/>
            <pc:sldMk cId="1551869367" sldId="314"/>
            <ac:spMk id="6" creationId="{94801C1E-8225-444F-BCB2-17F6E0C4E4F9}"/>
          </ac:spMkLst>
        </pc:spChg>
        <pc:spChg chg="mod">
          <ac:chgData name="Jocel Sabellano" userId="8bd111cad8b33478" providerId="LiveId" clId="{C4EA1A86-624A-40C0-9B9B-1388E5AB10D6}" dt="2019-06-05T01:48:59.118" v="7569" actId="14861"/>
          <ac:spMkLst>
            <pc:docMk/>
            <pc:sldMk cId="1551869367" sldId="314"/>
            <ac:spMk id="21" creationId="{30F94A4E-1B37-9B4C-90F6-DA0EFCB9DA79}"/>
          </ac:spMkLst>
        </pc:spChg>
        <pc:spChg chg="mod">
          <ac:chgData name="Jocel Sabellano" userId="8bd111cad8b33478" providerId="LiveId" clId="{C4EA1A86-624A-40C0-9B9B-1388E5AB10D6}" dt="2019-06-07T16:35:23.859" v="10344" actId="255"/>
          <ac:spMkLst>
            <pc:docMk/>
            <pc:sldMk cId="1551869367" sldId="314"/>
            <ac:spMk id="31" creationId="{178B3F06-08EE-44DC-91B7-33A8BE947D11}"/>
          </ac:spMkLst>
        </pc:spChg>
        <pc:picChg chg="add del mod">
          <ac:chgData name="Jocel Sabellano" userId="8bd111cad8b33478" providerId="LiveId" clId="{C4EA1A86-624A-40C0-9B9B-1388E5AB10D6}" dt="2019-06-05T01:41:12.693" v="7260" actId="478"/>
          <ac:picMkLst>
            <pc:docMk/>
            <pc:sldMk cId="1551869367" sldId="314"/>
            <ac:picMk id="2" creationId="{22521386-EDAB-4B8A-B4F2-10DBA44CBF7B}"/>
          </ac:picMkLst>
        </pc:picChg>
        <pc:picChg chg="add del">
          <ac:chgData name="Jocel Sabellano" userId="8bd111cad8b33478" providerId="LiveId" clId="{C4EA1A86-624A-40C0-9B9B-1388E5AB10D6}" dt="2019-06-05T01:41:15.848" v="7262"/>
          <ac:picMkLst>
            <pc:docMk/>
            <pc:sldMk cId="1551869367" sldId="314"/>
            <ac:picMk id="3" creationId="{5482263B-EE36-4DC9-9A57-4A833F101645}"/>
          </ac:picMkLst>
        </pc:picChg>
        <pc:picChg chg="add mod">
          <ac:chgData name="Jocel Sabellano" userId="8bd111cad8b33478" providerId="LiveId" clId="{C4EA1A86-624A-40C0-9B9B-1388E5AB10D6}" dt="2019-06-05T01:48:28.264" v="7315" actId="14861"/>
          <ac:picMkLst>
            <pc:docMk/>
            <pc:sldMk cId="1551869367" sldId="314"/>
            <ac:picMk id="5" creationId="{D7B72B74-FF3A-4CCD-9CFF-43795213E544}"/>
          </ac:picMkLst>
        </pc:picChg>
        <pc:picChg chg="del">
          <ac:chgData name="Jocel Sabellano" userId="8bd111cad8b33478" providerId="LiveId" clId="{C4EA1A86-624A-40C0-9B9B-1388E5AB10D6}" dt="2019-06-05T01:39:29.056" v="7252" actId="478"/>
          <ac:picMkLst>
            <pc:docMk/>
            <pc:sldMk cId="1551869367" sldId="314"/>
            <ac:picMk id="10" creationId="{7A834BB7-1DC5-4FF3-B12D-C5E80544233E}"/>
          </ac:picMkLst>
        </pc:picChg>
      </pc:sldChg>
      <pc:sldChg chg="addSp delSp modSp add modNotesTx">
        <pc:chgData name="Jocel Sabellano" userId="8bd111cad8b33478" providerId="LiveId" clId="{C4EA1A86-624A-40C0-9B9B-1388E5AB10D6}" dt="2019-06-07T16:36:06.928" v="10360" actId="20577"/>
        <pc:sldMkLst>
          <pc:docMk/>
          <pc:sldMk cId="1208077917" sldId="315"/>
        </pc:sldMkLst>
        <pc:spChg chg="mod">
          <ac:chgData name="Jocel Sabellano" userId="8bd111cad8b33478" providerId="LiveId" clId="{C4EA1A86-624A-40C0-9B9B-1388E5AB10D6}" dt="2019-06-05T01:53:39.579" v="7617"/>
          <ac:spMkLst>
            <pc:docMk/>
            <pc:sldMk cId="1208077917" sldId="315"/>
            <ac:spMk id="6" creationId="{94801C1E-8225-444F-BCB2-17F6E0C4E4F9}"/>
          </ac:spMkLst>
        </pc:spChg>
        <pc:spChg chg="mod">
          <ac:chgData name="Jocel Sabellano" userId="8bd111cad8b33478" providerId="LiveId" clId="{C4EA1A86-624A-40C0-9B9B-1388E5AB10D6}" dt="2019-06-07T16:36:06.928" v="10360" actId="20577"/>
          <ac:spMkLst>
            <pc:docMk/>
            <pc:sldMk cId="1208077917" sldId="315"/>
            <ac:spMk id="31" creationId="{178B3F06-08EE-44DC-91B7-33A8BE947D11}"/>
          </ac:spMkLst>
        </pc:spChg>
        <pc:picChg chg="add mod">
          <ac:chgData name="Jocel Sabellano" userId="8bd111cad8b33478" providerId="LiveId" clId="{C4EA1A86-624A-40C0-9B9B-1388E5AB10D6}" dt="2019-06-07T16:35:45.694" v="10347" actId="14100"/>
          <ac:picMkLst>
            <pc:docMk/>
            <pc:sldMk cId="1208077917" sldId="315"/>
            <ac:picMk id="2" creationId="{0E219A59-30E1-42C9-B360-AF94174F6189}"/>
          </ac:picMkLst>
        </pc:picChg>
        <pc:picChg chg="del">
          <ac:chgData name="Jocel Sabellano" userId="8bd111cad8b33478" providerId="LiveId" clId="{C4EA1A86-624A-40C0-9B9B-1388E5AB10D6}" dt="2019-06-05T01:42:54.365" v="7273" actId="478"/>
          <ac:picMkLst>
            <pc:docMk/>
            <pc:sldMk cId="1208077917" sldId="315"/>
            <ac:picMk id="5" creationId="{D7B72B74-FF3A-4CCD-9CFF-43795213E544}"/>
          </ac:picMkLst>
        </pc:picChg>
      </pc:sldChg>
      <pc:sldChg chg="addSp delSp modSp add modNotesTx">
        <pc:chgData name="Jocel Sabellano" userId="8bd111cad8b33478" providerId="LiveId" clId="{C4EA1A86-624A-40C0-9B9B-1388E5AB10D6}" dt="2019-06-07T16:36:35.465" v="10385" actId="1038"/>
        <pc:sldMkLst>
          <pc:docMk/>
          <pc:sldMk cId="1194118213" sldId="316"/>
        </pc:sldMkLst>
        <pc:spChg chg="mod">
          <ac:chgData name="Jocel Sabellano" userId="8bd111cad8b33478" providerId="LiveId" clId="{C4EA1A86-624A-40C0-9B9B-1388E5AB10D6}" dt="2019-06-05T01:53:44.906" v="7618"/>
          <ac:spMkLst>
            <pc:docMk/>
            <pc:sldMk cId="1194118213" sldId="316"/>
            <ac:spMk id="6" creationId="{94801C1E-8225-444F-BCB2-17F6E0C4E4F9}"/>
          </ac:spMkLst>
        </pc:spChg>
        <pc:spChg chg="mod">
          <ac:chgData name="Jocel Sabellano" userId="8bd111cad8b33478" providerId="LiveId" clId="{C4EA1A86-624A-40C0-9B9B-1388E5AB10D6}" dt="2019-06-07T16:36:31.657" v="10362" actId="255"/>
          <ac:spMkLst>
            <pc:docMk/>
            <pc:sldMk cId="1194118213" sldId="316"/>
            <ac:spMk id="31" creationId="{178B3F06-08EE-44DC-91B7-33A8BE947D11}"/>
          </ac:spMkLst>
        </pc:spChg>
        <pc:picChg chg="del">
          <ac:chgData name="Jocel Sabellano" userId="8bd111cad8b33478" providerId="LiveId" clId="{C4EA1A86-624A-40C0-9B9B-1388E5AB10D6}" dt="2019-06-05T01:43:45.114" v="7283" actId="478"/>
          <ac:picMkLst>
            <pc:docMk/>
            <pc:sldMk cId="1194118213" sldId="316"/>
            <ac:picMk id="2" creationId="{0E219A59-30E1-42C9-B360-AF94174F6189}"/>
          </ac:picMkLst>
        </pc:picChg>
        <pc:picChg chg="add mod">
          <ac:chgData name="Jocel Sabellano" userId="8bd111cad8b33478" providerId="LiveId" clId="{C4EA1A86-624A-40C0-9B9B-1388E5AB10D6}" dt="2019-06-07T16:36:35.465" v="10385" actId="1038"/>
          <ac:picMkLst>
            <pc:docMk/>
            <pc:sldMk cId="1194118213" sldId="316"/>
            <ac:picMk id="3" creationId="{645239B5-82A3-4977-93DF-46849804CC3D}"/>
          </ac:picMkLst>
        </pc:picChg>
      </pc:sldChg>
      <pc:sldChg chg="addSp delSp modSp add modNotesTx">
        <pc:chgData name="Jocel Sabellano" userId="8bd111cad8b33478" providerId="LiveId" clId="{C4EA1A86-624A-40C0-9B9B-1388E5AB10D6}" dt="2019-06-07T16:36:56.901" v="10387" actId="255"/>
        <pc:sldMkLst>
          <pc:docMk/>
          <pc:sldMk cId="1845661782" sldId="317"/>
        </pc:sldMkLst>
        <pc:spChg chg="mod">
          <ac:chgData name="Jocel Sabellano" userId="8bd111cad8b33478" providerId="LiveId" clId="{C4EA1A86-624A-40C0-9B9B-1388E5AB10D6}" dt="2019-06-05T01:53:48.301" v="7619"/>
          <ac:spMkLst>
            <pc:docMk/>
            <pc:sldMk cId="1845661782" sldId="317"/>
            <ac:spMk id="6" creationId="{94801C1E-8225-444F-BCB2-17F6E0C4E4F9}"/>
          </ac:spMkLst>
        </pc:spChg>
        <pc:spChg chg="mod">
          <ac:chgData name="Jocel Sabellano" userId="8bd111cad8b33478" providerId="LiveId" clId="{C4EA1A86-624A-40C0-9B9B-1388E5AB10D6}" dt="2019-06-07T16:36:56.901" v="10387" actId="255"/>
          <ac:spMkLst>
            <pc:docMk/>
            <pc:sldMk cId="1845661782" sldId="317"/>
            <ac:spMk id="31" creationId="{178B3F06-08EE-44DC-91B7-33A8BE947D11}"/>
          </ac:spMkLst>
        </pc:spChg>
        <pc:picChg chg="add del mod">
          <ac:chgData name="Jocel Sabellano" userId="8bd111cad8b33478" providerId="LiveId" clId="{C4EA1A86-624A-40C0-9B9B-1388E5AB10D6}" dt="2019-06-05T01:47:00.348" v="7299" actId="478"/>
          <ac:picMkLst>
            <pc:docMk/>
            <pc:sldMk cId="1845661782" sldId="317"/>
            <ac:picMk id="2" creationId="{D447B434-DB88-489B-B9BE-C0D9C9598E55}"/>
          </ac:picMkLst>
        </pc:picChg>
        <pc:picChg chg="del">
          <ac:chgData name="Jocel Sabellano" userId="8bd111cad8b33478" providerId="LiveId" clId="{C4EA1A86-624A-40C0-9B9B-1388E5AB10D6}" dt="2019-06-05T01:46:28.530" v="7292" actId="478"/>
          <ac:picMkLst>
            <pc:docMk/>
            <pc:sldMk cId="1845661782" sldId="317"/>
            <ac:picMk id="3" creationId="{645239B5-82A3-4977-93DF-46849804CC3D}"/>
          </ac:picMkLst>
        </pc:picChg>
        <pc:picChg chg="add mod">
          <ac:chgData name="Jocel Sabellano" userId="8bd111cad8b33478" providerId="LiveId" clId="{C4EA1A86-624A-40C0-9B9B-1388E5AB10D6}" dt="2019-06-05T01:49:51.805" v="7571" actId="14861"/>
          <ac:picMkLst>
            <pc:docMk/>
            <pc:sldMk cId="1845661782" sldId="317"/>
            <ac:picMk id="5" creationId="{E2BDF587-D146-438F-AFFF-E3C30CD983C4}"/>
          </ac:picMkLst>
        </pc:picChg>
      </pc:sldChg>
      <pc:sldChg chg="addSp delSp modSp add modNotesTx">
        <pc:chgData name="Jocel Sabellano" userId="8bd111cad8b33478" providerId="LiveId" clId="{C4EA1A86-624A-40C0-9B9B-1388E5AB10D6}" dt="2019-06-07T16:37:14.995" v="10391" actId="255"/>
        <pc:sldMkLst>
          <pc:docMk/>
          <pc:sldMk cId="3414981158" sldId="318"/>
        </pc:sldMkLst>
        <pc:spChg chg="mod">
          <ac:chgData name="Jocel Sabellano" userId="8bd111cad8b33478" providerId="LiveId" clId="{C4EA1A86-624A-40C0-9B9B-1388E5AB10D6}" dt="2019-06-05T01:53:54.692" v="7620"/>
          <ac:spMkLst>
            <pc:docMk/>
            <pc:sldMk cId="3414981158" sldId="318"/>
            <ac:spMk id="6" creationId="{94801C1E-8225-444F-BCB2-17F6E0C4E4F9}"/>
          </ac:spMkLst>
        </pc:spChg>
        <pc:spChg chg="mod">
          <ac:chgData name="Jocel Sabellano" userId="8bd111cad8b33478" providerId="LiveId" clId="{C4EA1A86-624A-40C0-9B9B-1388E5AB10D6}" dt="2019-06-07T16:37:14.995" v="10391" actId="255"/>
          <ac:spMkLst>
            <pc:docMk/>
            <pc:sldMk cId="3414981158" sldId="318"/>
            <ac:spMk id="31" creationId="{178B3F06-08EE-44DC-91B7-33A8BE947D11}"/>
          </ac:spMkLst>
        </pc:spChg>
        <pc:picChg chg="add mod">
          <ac:chgData name="Jocel Sabellano" userId="8bd111cad8b33478" providerId="LiveId" clId="{C4EA1A86-624A-40C0-9B9B-1388E5AB10D6}" dt="2019-06-05T01:50:13.747" v="7572" actId="14861"/>
          <ac:picMkLst>
            <pc:docMk/>
            <pc:sldMk cId="3414981158" sldId="318"/>
            <ac:picMk id="2" creationId="{127DCE53-4A1B-42F4-A661-0D97F4294E30}"/>
          </ac:picMkLst>
        </pc:picChg>
        <pc:picChg chg="del">
          <ac:chgData name="Jocel Sabellano" userId="8bd111cad8b33478" providerId="LiveId" clId="{C4EA1A86-624A-40C0-9B9B-1388E5AB10D6}" dt="2019-06-05T01:47:33.673" v="7306" actId="478"/>
          <ac:picMkLst>
            <pc:docMk/>
            <pc:sldMk cId="3414981158" sldId="318"/>
            <ac:picMk id="5" creationId="{E2BDF587-D146-438F-AFFF-E3C30CD983C4}"/>
          </ac:picMkLst>
        </pc:picChg>
      </pc:sldChg>
      <pc:sldChg chg="addSp delSp modSp add ord modNotesTx">
        <pc:chgData name="Jocel Sabellano" userId="8bd111cad8b33478" providerId="LiveId" clId="{C4EA1A86-624A-40C0-9B9B-1388E5AB10D6}" dt="2019-06-26T04:12:14.367" v="14097" actId="20577"/>
        <pc:sldMkLst>
          <pc:docMk/>
          <pc:sldMk cId="1754607820" sldId="319"/>
        </pc:sldMkLst>
        <pc:spChg chg="mod">
          <ac:chgData name="Jocel Sabellano" userId="8bd111cad8b33478" providerId="LiveId" clId="{C4EA1A86-624A-40C0-9B9B-1388E5AB10D6}" dt="2019-06-05T01:56:44.652" v="7694" actId="20577"/>
          <ac:spMkLst>
            <pc:docMk/>
            <pc:sldMk cId="1754607820" sldId="319"/>
            <ac:spMk id="6" creationId="{94801C1E-8225-444F-BCB2-17F6E0C4E4F9}"/>
          </ac:spMkLst>
        </pc:spChg>
        <pc:spChg chg="del mod">
          <ac:chgData name="Jocel Sabellano" userId="8bd111cad8b33478" providerId="LiveId" clId="{C4EA1A86-624A-40C0-9B9B-1388E5AB10D6}" dt="2019-06-05T01:56:34.002" v="7681" actId="478"/>
          <ac:spMkLst>
            <pc:docMk/>
            <pc:sldMk cId="1754607820" sldId="319"/>
            <ac:spMk id="15" creationId="{026205BA-4D54-424A-B3D0-6C617A99071D}"/>
          </ac:spMkLst>
        </pc:spChg>
        <pc:spChg chg="del">
          <ac:chgData name="Jocel Sabellano" userId="8bd111cad8b33478" providerId="LiveId" clId="{C4EA1A86-624A-40C0-9B9B-1388E5AB10D6}" dt="2019-06-05T01:56:39.738" v="7682" actId="478"/>
          <ac:spMkLst>
            <pc:docMk/>
            <pc:sldMk cId="1754607820" sldId="319"/>
            <ac:spMk id="16" creationId="{443708DF-CB54-4BF1-A692-CBE1459AE7FB}"/>
          </ac:spMkLst>
        </pc:spChg>
        <pc:spChg chg="mod">
          <ac:chgData name="Jocel Sabellano" userId="8bd111cad8b33478" providerId="LiveId" clId="{C4EA1A86-624A-40C0-9B9B-1388E5AB10D6}" dt="2019-06-05T02:06:39.142" v="7710" actId="14100"/>
          <ac:spMkLst>
            <pc:docMk/>
            <pc:sldMk cId="1754607820" sldId="319"/>
            <ac:spMk id="21" creationId="{30F94A4E-1B37-9B4C-90F6-DA0EFCB9DA79}"/>
          </ac:spMkLst>
        </pc:spChg>
        <pc:spChg chg="add del mod">
          <ac:chgData name="Jocel Sabellano" userId="8bd111cad8b33478" providerId="LiveId" clId="{C4EA1A86-624A-40C0-9B9B-1388E5AB10D6}" dt="2019-06-07T16:41:09.487" v="10405" actId="5793"/>
          <ac:spMkLst>
            <pc:docMk/>
            <pc:sldMk cId="1754607820" sldId="319"/>
            <ac:spMk id="31" creationId="{178B3F06-08EE-44DC-91B7-33A8BE947D11}"/>
          </ac:spMkLst>
        </pc:spChg>
        <pc:picChg chg="add del mod">
          <ac:chgData name="Jocel Sabellano" userId="8bd111cad8b33478" providerId="LiveId" clId="{C4EA1A86-624A-40C0-9B9B-1388E5AB10D6}" dt="2019-06-05T02:01:36.357" v="7698" actId="478"/>
          <ac:picMkLst>
            <pc:docMk/>
            <pc:sldMk cId="1754607820" sldId="319"/>
            <ac:picMk id="2" creationId="{3AD2E083-C37D-4768-98F5-2DD79E0230FB}"/>
          </ac:picMkLst>
        </pc:picChg>
        <pc:picChg chg="add mod">
          <ac:chgData name="Jocel Sabellano" userId="8bd111cad8b33478" providerId="LiveId" clId="{C4EA1A86-624A-40C0-9B9B-1388E5AB10D6}" dt="2019-06-05T02:10:54.454" v="7842" actId="1037"/>
          <ac:picMkLst>
            <pc:docMk/>
            <pc:sldMk cId="1754607820" sldId="319"/>
            <ac:picMk id="3" creationId="{19BDAA8F-0A47-4F8A-89CC-952A09239D52}"/>
          </ac:picMkLst>
        </pc:picChg>
        <pc:picChg chg="add mod">
          <ac:chgData name="Jocel Sabellano" userId="8bd111cad8b33478" providerId="LiveId" clId="{C4EA1A86-624A-40C0-9B9B-1388E5AB10D6}" dt="2019-06-05T02:08:17.587" v="7763" actId="1037"/>
          <ac:picMkLst>
            <pc:docMk/>
            <pc:sldMk cId="1754607820" sldId="319"/>
            <ac:picMk id="5" creationId="{0CD995A5-C226-48CB-AD5E-88D273F9726A}"/>
          </ac:picMkLst>
        </pc:picChg>
      </pc:sldChg>
      <pc:sldChg chg="modSp add">
        <pc:chgData name="Jocel Sabellano" userId="8bd111cad8b33478" providerId="LiveId" clId="{C4EA1A86-624A-40C0-9B9B-1388E5AB10D6}" dt="2019-06-07T16:43:03.505" v="10411" actId="255"/>
        <pc:sldMkLst>
          <pc:docMk/>
          <pc:sldMk cId="3890902289" sldId="321"/>
        </pc:sldMkLst>
        <pc:spChg chg="mod">
          <ac:chgData name="Jocel Sabellano" userId="8bd111cad8b33478" providerId="LiveId" clId="{C4EA1A86-624A-40C0-9B9B-1388E5AB10D6}" dt="2019-06-07T16:43:03.505" v="10411" actId="255"/>
          <ac:spMkLst>
            <pc:docMk/>
            <pc:sldMk cId="3890902289" sldId="321"/>
            <ac:spMk id="31" creationId="{178B3F06-08EE-44DC-91B7-33A8BE947D11}"/>
          </ac:spMkLst>
        </pc:spChg>
      </pc:sldChg>
      <pc:sldChg chg="addSp delSp modSp add ord modNotesTx">
        <pc:chgData name="Jocel Sabellano" userId="8bd111cad8b33478" providerId="LiveId" clId="{C4EA1A86-624A-40C0-9B9B-1388E5AB10D6}" dt="2019-06-26T04:09:48.064" v="14093" actId="20577"/>
        <pc:sldMkLst>
          <pc:docMk/>
          <pc:sldMk cId="2067147463" sldId="322"/>
        </pc:sldMkLst>
        <pc:spChg chg="mod">
          <ac:chgData name="Jocel Sabellano" userId="8bd111cad8b33478" providerId="LiveId" clId="{C4EA1A86-624A-40C0-9B9B-1388E5AB10D6}" dt="2019-06-05T05:10:07.336" v="9198" actId="20577"/>
          <ac:spMkLst>
            <pc:docMk/>
            <pc:sldMk cId="2067147463" sldId="322"/>
            <ac:spMk id="6" creationId="{94801C1E-8225-444F-BCB2-17F6E0C4E4F9}"/>
          </ac:spMkLst>
        </pc:spChg>
        <pc:spChg chg="mod">
          <ac:chgData name="Jocel Sabellano" userId="8bd111cad8b33478" providerId="LiveId" clId="{C4EA1A86-624A-40C0-9B9B-1388E5AB10D6}" dt="2019-06-05T05:05:18.663" v="9105" actId="14100"/>
          <ac:spMkLst>
            <pc:docMk/>
            <pc:sldMk cId="2067147463" sldId="322"/>
            <ac:spMk id="21" creationId="{30F94A4E-1B37-9B4C-90F6-DA0EFCB9DA79}"/>
          </ac:spMkLst>
        </pc:spChg>
        <pc:spChg chg="mod">
          <ac:chgData name="Jocel Sabellano" userId="8bd111cad8b33478" providerId="LiveId" clId="{C4EA1A86-624A-40C0-9B9B-1388E5AB10D6}" dt="2019-06-07T16:39:27.277" v="10393" actId="255"/>
          <ac:spMkLst>
            <pc:docMk/>
            <pc:sldMk cId="2067147463" sldId="322"/>
            <ac:spMk id="31" creationId="{178B3F06-08EE-44DC-91B7-33A8BE947D11}"/>
          </ac:spMkLst>
        </pc:spChg>
        <pc:picChg chg="add mod">
          <ac:chgData name="Jocel Sabellano" userId="8bd111cad8b33478" providerId="LiveId" clId="{C4EA1A86-624A-40C0-9B9B-1388E5AB10D6}" dt="2019-06-05T05:07:18.364" v="9116" actId="1076"/>
          <ac:picMkLst>
            <pc:docMk/>
            <pc:sldMk cId="2067147463" sldId="322"/>
            <ac:picMk id="2" creationId="{4FB4626E-CF79-4CBD-A024-F99680F4E9CD}"/>
          </ac:picMkLst>
        </pc:picChg>
        <pc:picChg chg="del">
          <ac:chgData name="Jocel Sabellano" userId="8bd111cad8b33478" providerId="LiveId" clId="{C4EA1A86-624A-40C0-9B9B-1388E5AB10D6}" dt="2019-06-05T03:59:41.680" v="8436" actId="478"/>
          <ac:picMkLst>
            <pc:docMk/>
            <pc:sldMk cId="2067147463" sldId="322"/>
            <ac:picMk id="3" creationId="{87FCFA0C-FA0E-4E6D-ACFB-5D5399582D8F}"/>
          </ac:picMkLst>
        </pc:picChg>
        <pc:picChg chg="add del mod">
          <ac:chgData name="Jocel Sabellano" userId="8bd111cad8b33478" providerId="LiveId" clId="{C4EA1A86-624A-40C0-9B9B-1388E5AB10D6}" dt="2019-06-05T05:06:21.805" v="9112" actId="478"/>
          <ac:picMkLst>
            <pc:docMk/>
            <pc:sldMk cId="2067147463" sldId="322"/>
            <ac:picMk id="5" creationId="{488D2F77-C373-4A01-AE14-1CBB2815A2FE}"/>
          </ac:picMkLst>
        </pc:picChg>
        <pc:picChg chg="add mod">
          <ac:chgData name="Jocel Sabellano" userId="8bd111cad8b33478" providerId="LiveId" clId="{C4EA1A86-624A-40C0-9B9B-1388E5AB10D6}" dt="2019-06-05T05:07:21.614" v="9117" actId="14861"/>
          <ac:picMkLst>
            <pc:docMk/>
            <pc:sldMk cId="2067147463" sldId="322"/>
            <ac:picMk id="8" creationId="{E3A89A39-87F8-4B4C-A68A-79533F4702D3}"/>
          </ac:picMkLst>
        </pc:picChg>
      </pc:sldChg>
      <pc:sldChg chg="modSp add modNotesTx">
        <pc:chgData name="Jocel Sabellano" userId="8bd111cad8b33478" providerId="LiveId" clId="{C4EA1A86-624A-40C0-9B9B-1388E5AB10D6}" dt="2019-06-26T04:16:53.908" v="14242" actId="20577"/>
        <pc:sldMkLst>
          <pc:docMk/>
          <pc:sldMk cId="271033872" sldId="323"/>
        </pc:sldMkLst>
        <pc:spChg chg="mod">
          <ac:chgData name="Jocel Sabellano" userId="8bd111cad8b33478" providerId="LiveId" clId="{C4EA1A86-624A-40C0-9B9B-1388E5AB10D6}" dt="2019-06-05T04:36:52.388" v="8760" actId="20577"/>
          <ac:spMkLst>
            <pc:docMk/>
            <pc:sldMk cId="271033872" sldId="323"/>
            <ac:spMk id="6" creationId="{94801C1E-8225-444F-BCB2-17F6E0C4E4F9}"/>
          </ac:spMkLst>
        </pc:spChg>
        <pc:spChg chg="mod">
          <ac:chgData name="Jocel Sabellano" userId="8bd111cad8b33478" providerId="LiveId" clId="{C4EA1A86-624A-40C0-9B9B-1388E5AB10D6}" dt="2019-06-23T17:18:19.059" v="12324" actId="20577"/>
          <ac:spMkLst>
            <pc:docMk/>
            <pc:sldMk cId="271033872" sldId="323"/>
            <ac:spMk id="15" creationId="{8EAF5292-A8F6-49A5-9896-52D1CA43C96B}"/>
          </ac:spMkLst>
        </pc:spChg>
        <pc:spChg chg="mod">
          <ac:chgData name="Jocel Sabellano" userId="8bd111cad8b33478" providerId="LiveId" clId="{C4EA1A86-624A-40C0-9B9B-1388E5AB10D6}" dt="2019-06-07T16:41:46.483" v="10407" actId="255"/>
          <ac:spMkLst>
            <pc:docMk/>
            <pc:sldMk cId="271033872" sldId="323"/>
            <ac:spMk id="31" creationId="{178B3F06-08EE-44DC-91B7-33A8BE947D11}"/>
          </ac:spMkLst>
        </pc:spChg>
      </pc:sldChg>
      <pc:sldChg chg="modSp">
        <pc:chgData name="Jocel Sabellano" userId="8bd111cad8b33478" providerId="LiveId" clId="{C4EA1A86-624A-40C0-9B9B-1388E5AB10D6}" dt="2019-06-07T23:49:18.915" v="10762" actId="20577"/>
        <pc:sldMkLst>
          <pc:docMk/>
          <pc:sldMk cId="2209791809" sldId="324"/>
        </pc:sldMkLst>
        <pc:spChg chg="mod">
          <ac:chgData name="Jocel Sabellano" userId="8bd111cad8b33478" providerId="LiveId" clId="{C4EA1A86-624A-40C0-9B9B-1388E5AB10D6}" dt="2019-06-07T23:49:18.915" v="10762" actId="20577"/>
          <ac:spMkLst>
            <pc:docMk/>
            <pc:sldMk cId="2209791809" sldId="324"/>
            <ac:spMk id="31" creationId="{178B3F06-08EE-44DC-91B7-33A8BE947D11}"/>
          </ac:spMkLst>
        </pc:spChg>
      </pc:sldChg>
      <pc:sldChg chg="modSp add">
        <pc:chgData name="Jocel Sabellano" userId="8bd111cad8b33478" providerId="LiveId" clId="{C4EA1A86-624A-40C0-9B9B-1388E5AB10D6}" dt="2019-06-07T23:48:57.618" v="10751" actId="20577"/>
        <pc:sldMkLst>
          <pc:docMk/>
          <pc:sldMk cId="3862386080" sldId="325"/>
        </pc:sldMkLst>
        <pc:spChg chg="mod">
          <ac:chgData name="Jocel Sabellano" userId="8bd111cad8b33478" providerId="LiveId" clId="{C4EA1A86-624A-40C0-9B9B-1388E5AB10D6}" dt="2019-06-07T23:48:57.618" v="10751" actId="20577"/>
          <ac:spMkLst>
            <pc:docMk/>
            <pc:sldMk cId="3862386080" sldId="325"/>
            <ac:spMk id="31" creationId="{178B3F06-08EE-44DC-91B7-33A8BE947D11}"/>
          </ac:spMkLst>
        </pc:spChg>
      </pc:sldChg>
      <pc:sldChg chg="modSp">
        <pc:chgData name="Jocel Sabellano" userId="8bd111cad8b33478" providerId="LiveId" clId="{C4EA1A86-624A-40C0-9B9B-1388E5AB10D6}" dt="2019-06-24T05:00:34.871" v="13352" actId="20577"/>
        <pc:sldMkLst>
          <pc:docMk/>
          <pc:sldMk cId="3414624871" sldId="326"/>
        </pc:sldMkLst>
        <pc:spChg chg="mod">
          <ac:chgData name="Jocel Sabellano" userId="8bd111cad8b33478" providerId="LiveId" clId="{C4EA1A86-624A-40C0-9B9B-1388E5AB10D6}" dt="2019-06-24T05:00:34.871" v="13352" actId="20577"/>
          <ac:spMkLst>
            <pc:docMk/>
            <pc:sldMk cId="3414624871" sldId="326"/>
            <ac:spMk id="31" creationId="{178B3F06-08EE-44DC-91B7-33A8BE947D11}"/>
          </ac:spMkLst>
        </pc:spChg>
      </pc:sldChg>
      <pc:sldChg chg="modSp">
        <pc:chgData name="Jocel Sabellano" userId="8bd111cad8b33478" providerId="LiveId" clId="{C4EA1A86-624A-40C0-9B9B-1388E5AB10D6}" dt="2019-06-24T05:01:14.056" v="13354" actId="20577"/>
        <pc:sldMkLst>
          <pc:docMk/>
          <pc:sldMk cId="3614395373" sldId="327"/>
        </pc:sldMkLst>
        <pc:spChg chg="mod">
          <ac:chgData name="Jocel Sabellano" userId="8bd111cad8b33478" providerId="LiveId" clId="{C4EA1A86-624A-40C0-9B9B-1388E5AB10D6}" dt="2019-06-24T05:01:14.056" v="13354" actId="20577"/>
          <ac:spMkLst>
            <pc:docMk/>
            <pc:sldMk cId="3614395373" sldId="327"/>
            <ac:spMk id="31" creationId="{178B3F06-08EE-44DC-91B7-33A8BE947D11}"/>
          </ac:spMkLst>
        </pc:spChg>
      </pc:sldChg>
      <pc:sldChg chg="addSp modSp ord modNotesTx">
        <pc:chgData name="Jocel Sabellano" userId="8bd111cad8b33478" providerId="LiveId" clId="{C4EA1A86-624A-40C0-9B9B-1388E5AB10D6}" dt="2019-06-26T04:11:04.941" v="14095" actId="20577"/>
        <pc:sldMkLst>
          <pc:docMk/>
          <pc:sldMk cId="2854567066" sldId="328"/>
        </pc:sldMkLst>
        <pc:spChg chg="add mod">
          <ac:chgData name="Jocel Sabellano" userId="8bd111cad8b33478" providerId="LiveId" clId="{C4EA1A86-624A-40C0-9B9B-1388E5AB10D6}" dt="2019-06-07T20:50:26.540" v="10606"/>
          <ac:spMkLst>
            <pc:docMk/>
            <pc:sldMk cId="2854567066" sldId="328"/>
            <ac:spMk id="15" creationId="{AD3C625C-F584-4F0F-914B-1767B0A3F89A}"/>
          </ac:spMkLst>
        </pc:spChg>
        <pc:spChg chg="mod">
          <ac:chgData name="Jocel Sabellano" userId="8bd111cad8b33478" providerId="LiveId" clId="{C4EA1A86-624A-40C0-9B9B-1388E5AB10D6}" dt="2019-06-07T20:40:50.405" v="10570"/>
          <ac:spMkLst>
            <pc:docMk/>
            <pc:sldMk cId="2854567066" sldId="328"/>
            <ac:spMk id="31" creationId="{178B3F06-08EE-44DC-91B7-33A8BE947D11}"/>
          </ac:spMkLst>
        </pc:spChg>
      </pc:sldChg>
      <pc:sldChg chg="addSp delSp modSp add ord">
        <pc:chgData name="Jocel Sabellano" userId="8bd111cad8b33478" providerId="LiveId" clId="{C4EA1A86-624A-40C0-9B9B-1388E5AB10D6}" dt="2019-06-23T18:01:14.921" v="12820"/>
        <pc:sldMkLst>
          <pc:docMk/>
          <pc:sldMk cId="2590420701" sldId="329"/>
        </pc:sldMkLst>
        <pc:spChg chg="mod">
          <ac:chgData name="Jocel Sabellano" userId="8bd111cad8b33478" providerId="LiveId" clId="{C4EA1A86-624A-40C0-9B9B-1388E5AB10D6}" dt="2019-06-08T02:08:24.274" v="11623"/>
          <ac:spMkLst>
            <pc:docMk/>
            <pc:sldMk cId="2590420701" sldId="329"/>
            <ac:spMk id="6" creationId="{94801C1E-8225-444F-BCB2-17F6E0C4E4F9}"/>
          </ac:spMkLst>
        </pc:spChg>
        <pc:spChg chg="mod">
          <ac:chgData name="Jocel Sabellano" userId="8bd111cad8b33478" providerId="LiveId" clId="{C4EA1A86-624A-40C0-9B9B-1388E5AB10D6}" dt="2019-06-08T00:47:53.685" v="11150" actId="20577"/>
          <ac:spMkLst>
            <pc:docMk/>
            <pc:sldMk cId="2590420701" sldId="329"/>
            <ac:spMk id="7" creationId="{2ECA6386-3B0C-8345-8AEA-355957AA2B64}"/>
          </ac:spMkLst>
        </pc:spChg>
        <pc:spChg chg="del mod">
          <ac:chgData name="Jocel Sabellano" userId="8bd111cad8b33478" providerId="LiveId" clId="{C4EA1A86-624A-40C0-9B9B-1388E5AB10D6}" dt="2019-06-07T23:55:25.707" v="10819"/>
          <ac:spMkLst>
            <pc:docMk/>
            <pc:sldMk cId="2590420701" sldId="329"/>
            <ac:spMk id="31" creationId="{178B3F06-08EE-44DC-91B7-33A8BE947D11}"/>
          </ac:spMkLst>
        </pc:spChg>
        <pc:picChg chg="add del mod">
          <ac:chgData name="Jocel Sabellano" userId="8bd111cad8b33478" providerId="LiveId" clId="{C4EA1A86-624A-40C0-9B9B-1388E5AB10D6}" dt="2019-06-07T23:54:53.524" v="10810" actId="478"/>
          <ac:picMkLst>
            <pc:docMk/>
            <pc:sldMk cId="2590420701" sldId="329"/>
            <ac:picMk id="2" creationId="{778428AA-14A1-4B46-B01D-EB6B2C8D941D}"/>
          </ac:picMkLst>
        </pc:picChg>
        <pc:picChg chg="add del mod">
          <ac:chgData name="Jocel Sabellano" userId="8bd111cad8b33478" providerId="LiveId" clId="{C4EA1A86-624A-40C0-9B9B-1388E5AB10D6}" dt="2019-06-08T00:00:03.745" v="10967" actId="478"/>
          <ac:picMkLst>
            <pc:docMk/>
            <pc:sldMk cId="2590420701" sldId="329"/>
            <ac:picMk id="3" creationId="{C00B667B-99A5-4307-91D0-7964FA7EBB97}"/>
          </ac:picMkLst>
        </pc:picChg>
        <pc:picChg chg="add mod">
          <ac:chgData name="Jocel Sabellano" userId="8bd111cad8b33478" providerId="LiveId" clId="{C4EA1A86-624A-40C0-9B9B-1388E5AB10D6}" dt="2019-06-08T00:43:10.668" v="11082" actId="1036"/>
          <ac:picMkLst>
            <pc:docMk/>
            <pc:sldMk cId="2590420701" sldId="329"/>
            <ac:picMk id="5" creationId="{D0AB1451-4EF8-41FA-B09F-1D026CF4FF3D}"/>
          </ac:picMkLst>
        </pc:picChg>
        <pc:picChg chg="del">
          <ac:chgData name="Jocel Sabellano" userId="8bd111cad8b33478" providerId="LiveId" clId="{C4EA1A86-624A-40C0-9B9B-1388E5AB10D6}" dt="2019-06-07T23:54:45.578" v="10806" actId="478"/>
          <ac:picMkLst>
            <pc:docMk/>
            <pc:sldMk cId="2590420701" sldId="329"/>
            <ac:picMk id="8" creationId="{7A40175B-3F48-426B-9BE1-2E92BA7078D6}"/>
          </ac:picMkLst>
        </pc:picChg>
      </pc:sldChg>
      <pc:sldChg chg="addSp delSp modSp add ord">
        <pc:chgData name="Jocel Sabellano" userId="8bd111cad8b33478" providerId="LiveId" clId="{C4EA1A86-624A-40C0-9B9B-1388E5AB10D6}" dt="2019-06-23T18:01:34.872" v="12821"/>
        <pc:sldMkLst>
          <pc:docMk/>
          <pc:sldMk cId="1969596831" sldId="331"/>
        </pc:sldMkLst>
        <pc:spChg chg="mod">
          <ac:chgData name="Jocel Sabellano" userId="8bd111cad8b33478" providerId="LiveId" clId="{C4EA1A86-624A-40C0-9B9B-1388E5AB10D6}" dt="2019-06-08T00:38:40.297" v="10995" actId="20577"/>
          <ac:spMkLst>
            <pc:docMk/>
            <pc:sldMk cId="1969596831" sldId="331"/>
            <ac:spMk id="6" creationId="{94801C1E-8225-444F-BCB2-17F6E0C4E4F9}"/>
          </ac:spMkLst>
        </pc:spChg>
        <pc:spChg chg="mod">
          <ac:chgData name="Jocel Sabellano" userId="8bd111cad8b33478" providerId="LiveId" clId="{C4EA1A86-624A-40C0-9B9B-1388E5AB10D6}" dt="2019-06-08T00:47:47.863" v="11148" actId="20577"/>
          <ac:spMkLst>
            <pc:docMk/>
            <pc:sldMk cId="1969596831" sldId="331"/>
            <ac:spMk id="7" creationId="{2ECA6386-3B0C-8345-8AEA-355957AA2B64}"/>
          </ac:spMkLst>
        </pc:spChg>
        <pc:picChg chg="add del mod">
          <ac:chgData name="Jocel Sabellano" userId="8bd111cad8b33478" providerId="LiveId" clId="{C4EA1A86-624A-40C0-9B9B-1388E5AB10D6}" dt="2019-06-08T00:17:07.984" v="10976" actId="478"/>
          <ac:picMkLst>
            <pc:docMk/>
            <pc:sldMk cId="1969596831" sldId="331"/>
            <ac:picMk id="2" creationId="{E67D85B8-2E95-4AD3-998D-6A2B1ECF8D1D}"/>
          </ac:picMkLst>
        </pc:picChg>
        <pc:picChg chg="add del mod">
          <ac:chgData name="Jocel Sabellano" userId="8bd111cad8b33478" providerId="LiveId" clId="{C4EA1A86-624A-40C0-9B9B-1388E5AB10D6}" dt="2019-06-08T02:10:33.178" v="11624" actId="478"/>
          <ac:picMkLst>
            <pc:docMk/>
            <pc:sldMk cId="1969596831" sldId="331"/>
            <ac:picMk id="3" creationId="{9947A3B7-3633-47BB-AC97-666446433549}"/>
          </ac:picMkLst>
        </pc:picChg>
        <pc:picChg chg="del">
          <ac:chgData name="Jocel Sabellano" userId="8bd111cad8b33478" providerId="LiveId" clId="{C4EA1A86-624A-40C0-9B9B-1388E5AB10D6}" dt="2019-06-08T00:17:02.147" v="10974" actId="478"/>
          <ac:picMkLst>
            <pc:docMk/>
            <pc:sldMk cId="1969596831" sldId="331"/>
            <ac:picMk id="5" creationId="{D0AB1451-4EF8-41FA-B09F-1D026CF4FF3D}"/>
          </ac:picMkLst>
        </pc:picChg>
        <pc:picChg chg="add mod">
          <ac:chgData name="Jocel Sabellano" userId="8bd111cad8b33478" providerId="LiveId" clId="{C4EA1A86-624A-40C0-9B9B-1388E5AB10D6}" dt="2019-06-08T02:10:38.412" v="11657" actId="1035"/>
          <ac:picMkLst>
            <pc:docMk/>
            <pc:sldMk cId="1969596831" sldId="331"/>
            <ac:picMk id="8" creationId="{FB488365-E1DA-42DF-9402-BF4D79637308}"/>
          </ac:picMkLst>
        </pc:picChg>
      </pc:sldChg>
      <pc:sldChg chg="addSp delSp modSp add ord">
        <pc:chgData name="Jocel Sabellano" userId="8bd111cad8b33478" providerId="LiveId" clId="{C4EA1A86-624A-40C0-9B9B-1388E5AB10D6}" dt="2019-06-23T18:01:48.154" v="12822"/>
        <pc:sldMkLst>
          <pc:docMk/>
          <pc:sldMk cId="2323075751" sldId="332"/>
        </pc:sldMkLst>
        <pc:spChg chg="mod">
          <ac:chgData name="Jocel Sabellano" userId="8bd111cad8b33478" providerId="LiveId" clId="{C4EA1A86-624A-40C0-9B9B-1388E5AB10D6}" dt="2019-06-08T00:38:50.425" v="11013" actId="20577"/>
          <ac:spMkLst>
            <pc:docMk/>
            <pc:sldMk cId="2323075751" sldId="332"/>
            <ac:spMk id="6" creationId="{94801C1E-8225-444F-BCB2-17F6E0C4E4F9}"/>
          </ac:spMkLst>
        </pc:spChg>
        <pc:spChg chg="mod">
          <ac:chgData name="Jocel Sabellano" userId="8bd111cad8b33478" providerId="LiveId" clId="{C4EA1A86-624A-40C0-9B9B-1388E5AB10D6}" dt="2019-06-08T00:48:01.501" v="11153" actId="20577"/>
          <ac:spMkLst>
            <pc:docMk/>
            <pc:sldMk cId="2323075751" sldId="332"/>
            <ac:spMk id="7" creationId="{2ECA6386-3B0C-8345-8AEA-355957AA2B64}"/>
          </ac:spMkLst>
        </pc:spChg>
        <pc:picChg chg="add del">
          <ac:chgData name="Jocel Sabellano" userId="8bd111cad8b33478" providerId="LiveId" clId="{C4EA1A86-624A-40C0-9B9B-1388E5AB10D6}" dt="2019-06-08T00:38:55.358" v="11015" actId="478"/>
          <ac:picMkLst>
            <pc:docMk/>
            <pc:sldMk cId="2323075751" sldId="332"/>
            <ac:picMk id="2" creationId="{0D4CCC34-6DC0-4EEC-8F25-BA5CEE9EFDCF}"/>
          </ac:picMkLst>
        </pc:picChg>
        <pc:picChg chg="del">
          <ac:chgData name="Jocel Sabellano" userId="8bd111cad8b33478" providerId="LiveId" clId="{C4EA1A86-624A-40C0-9B9B-1388E5AB10D6}" dt="2019-06-08T00:38:56.993" v="11016" actId="478"/>
          <ac:picMkLst>
            <pc:docMk/>
            <pc:sldMk cId="2323075751" sldId="332"/>
            <ac:picMk id="3" creationId="{9947A3B7-3633-47BB-AC97-666446433549}"/>
          </ac:picMkLst>
        </pc:picChg>
        <pc:picChg chg="add mod">
          <ac:chgData name="Jocel Sabellano" userId="8bd111cad8b33478" providerId="LiveId" clId="{C4EA1A86-624A-40C0-9B9B-1388E5AB10D6}" dt="2019-06-08T00:40:23.221" v="11021" actId="14861"/>
          <ac:picMkLst>
            <pc:docMk/>
            <pc:sldMk cId="2323075751" sldId="332"/>
            <ac:picMk id="5" creationId="{E1A9E41A-0212-469E-8E3E-7A5CF84A7320}"/>
          </ac:picMkLst>
        </pc:picChg>
      </pc:sldChg>
      <pc:sldChg chg="addSp delSp modSp add ord">
        <pc:chgData name="Jocel Sabellano" userId="8bd111cad8b33478" providerId="LiveId" clId="{C4EA1A86-624A-40C0-9B9B-1388E5AB10D6}" dt="2019-06-23T18:03:14.486" v="12824"/>
        <pc:sldMkLst>
          <pc:docMk/>
          <pc:sldMk cId="1966393455" sldId="333"/>
        </pc:sldMkLst>
        <pc:spChg chg="mod">
          <ac:chgData name="Jocel Sabellano" userId="8bd111cad8b33478" providerId="LiveId" clId="{C4EA1A86-624A-40C0-9B9B-1388E5AB10D6}" dt="2019-06-08T00:54:04.271" v="11220" actId="20577"/>
          <ac:spMkLst>
            <pc:docMk/>
            <pc:sldMk cId="1966393455" sldId="333"/>
            <ac:spMk id="6" creationId="{94801C1E-8225-444F-BCB2-17F6E0C4E4F9}"/>
          </ac:spMkLst>
        </pc:spChg>
        <pc:spChg chg="mod">
          <ac:chgData name="Jocel Sabellano" userId="8bd111cad8b33478" providerId="LiveId" clId="{C4EA1A86-624A-40C0-9B9B-1388E5AB10D6}" dt="2019-06-08T00:53:56.298" v="11196" actId="20577"/>
          <ac:spMkLst>
            <pc:docMk/>
            <pc:sldMk cId="1966393455" sldId="333"/>
            <ac:spMk id="7" creationId="{2ECA6386-3B0C-8345-8AEA-355957AA2B64}"/>
          </ac:spMkLst>
        </pc:spChg>
        <pc:picChg chg="add mod">
          <ac:chgData name="Jocel Sabellano" userId="8bd111cad8b33478" providerId="LiveId" clId="{C4EA1A86-624A-40C0-9B9B-1388E5AB10D6}" dt="2019-06-08T01:17:28.787" v="11238" actId="1076"/>
          <ac:picMkLst>
            <pc:docMk/>
            <pc:sldMk cId="1966393455" sldId="333"/>
            <ac:picMk id="2" creationId="{92ABC7F9-BEEE-42A0-B647-108491D1FBA5}"/>
          </ac:picMkLst>
        </pc:picChg>
        <pc:picChg chg="add del mod">
          <ac:chgData name="Jocel Sabellano" userId="8bd111cad8b33478" providerId="LiveId" clId="{C4EA1A86-624A-40C0-9B9B-1388E5AB10D6}" dt="2019-06-08T01:16:21.998" v="11231" actId="478"/>
          <ac:picMkLst>
            <pc:docMk/>
            <pc:sldMk cId="1966393455" sldId="333"/>
            <ac:picMk id="3" creationId="{28EF4803-E2A0-48A7-9D4B-4B5182420508}"/>
          </ac:picMkLst>
        </pc:picChg>
        <pc:picChg chg="del">
          <ac:chgData name="Jocel Sabellano" userId="8bd111cad8b33478" providerId="LiveId" clId="{C4EA1A86-624A-40C0-9B9B-1388E5AB10D6}" dt="2019-06-08T00:49:40.923" v="11165" actId="478"/>
          <ac:picMkLst>
            <pc:docMk/>
            <pc:sldMk cId="1966393455" sldId="333"/>
            <ac:picMk id="5" creationId="{D0AB1451-4EF8-41FA-B09F-1D026CF4FF3D}"/>
          </ac:picMkLst>
        </pc:picChg>
        <pc:picChg chg="add mod">
          <ac:chgData name="Jocel Sabellano" userId="8bd111cad8b33478" providerId="LiveId" clId="{C4EA1A86-624A-40C0-9B9B-1388E5AB10D6}" dt="2019-06-08T01:17:33.076" v="11239" actId="1076"/>
          <ac:picMkLst>
            <pc:docMk/>
            <pc:sldMk cId="1966393455" sldId="333"/>
            <ac:picMk id="8" creationId="{A3055905-9DDF-4BD0-B789-CB7FE85241CF}"/>
          </ac:picMkLst>
        </pc:picChg>
      </pc:sldChg>
      <pc:sldChg chg="addSp delSp modSp add ord">
        <pc:chgData name="Jocel Sabellano" userId="8bd111cad8b33478" providerId="LiveId" clId="{C4EA1A86-624A-40C0-9B9B-1388E5AB10D6}" dt="2019-06-23T18:03:41.605" v="12825"/>
        <pc:sldMkLst>
          <pc:docMk/>
          <pc:sldMk cId="1993414053" sldId="334"/>
        </pc:sldMkLst>
        <pc:spChg chg="mod">
          <ac:chgData name="Jocel Sabellano" userId="8bd111cad8b33478" providerId="LiveId" clId="{C4EA1A86-624A-40C0-9B9B-1388E5AB10D6}" dt="2019-06-08T01:28:32.487" v="11278" actId="20577"/>
          <ac:spMkLst>
            <pc:docMk/>
            <pc:sldMk cId="1993414053" sldId="334"/>
            <ac:spMk id="6" creationId="{94801C1E-8225-444F-BCB2-17F6E0C4E4F9}"/>
          </ac:spMkLst>
        </pc:spChg>
        <pc:picChg chg="del">
          <ac:chgData name="Jocel Sabellano" userId="8bd111cad8b33478" providerId="LiveId" clId="{C4EA1A86-624A-40C0-9B9B-1388E5AB10D6}" dt="2019-06-08T01:26:24.175" v="11241" actId="478"/>
          <ac:picMkLst>
            <pc:docMk/>
            <pc:sldMk cId="1993414053" sldId="334"/>
            <ac:picMk id="2" creationId="{92ABC7F9-BEEE-42A0-B647-108491D1FBA5}"/>
          </ac:picMkLst>
        </pc:picChg>
        <pc:picChg chg="add del mod">
          <ac:chgData name="Jocel Sabellano" userId="8bd111cad8b33478" providerId="LiveId" clId="{C4EA1A86-624A-40C0-9B9B-1388E5AB10D6}" dt="2019-06-08T01:27:08.185" v="11246"/>
          <ac:picMkLst>
            <pc:docMk/>
            <pc:sldMk cId="1993414053" sldId="334"/>
            <ac:picMk id="3" creationId="{12FBADB2-0EEA-4680-86DF-E70DD974B97A}"/>
          </ac:picMkLst>
        </pc:picChg>
        <pc:picChg chg="add del mod">
          <ac:chgData name="Jocel Sabellano" userId="8bd111cad8b33478" providerId="LiveId" clId="{C4EA1A86-624A-40C0-9B9B-1388E5AB10D6}" dt="2019-06-08T01:31:04.193" v="11279" actId="478"/>
          <ac:picMkLst>
            <pc:docMk/>
            <pc:sldMk cId="1993414053" sldId="334"/>
            <ac:picMk id="5" creationId="{A0A7E1B3-AD57-4419-A1DB-AF34FA16955D}"/>
          </ac:picMkLst>
        </pc:picChg>
        <pc:picChg chg="del">
          <ac:chgData name="Jocel Sabellano" userId="8bd111cad8b33478" providerId="LiveId" clId="{C4EA1A86-624A-40C0-9B9B-1388E5AB10D6}" dt="2019-06-08T01:26:26.520" v="11242" actId="478"/>
          <ac:picMkLst>
            <pc:docMk/>
            <pc:sldMk cId="1993414053" sldId="334"/>
            <ac:picMk id="8" creationId="{A3055905-9DDF-4BD0-B789-CB7FE85241CF}"/>
          </ac:picMkLst>
        </pc:picChg>
        <pc:picChg chg="add mod">
          <ac:chgData name="Jocel Sabellano" userId="8bd111cad8b33478" providerId="LiveId" clId="{C4EA1A86-624A-40C0-9B9B-1388E5AB10D6}" dt="2019-06-08T01:31:11.172" v="11282" actId="14861"/>
          <ac:picMkLst>
            <pc:docMk/>
            <pc:sldMk cId="1993414053" sldId="334"/>
            <ac:picMk id="9" creationId="{11A2BAA1-27F4-4316-AA71-54730B80D3B0}"/>
          </ac:picMkLst>
        </pc:picChg>
      </pc:sldChg>
      <pc:sldChg chg="addSp delSp modSp add ord">
        <pc:chgData name="Jocel Sabellano" userId="8bd111cad8b33478" providerId="LiveId" clId="{C4EA1A86-624A-40C0-9B9B-1388E5AB10D6}" dt="2019-06-23T18:02:41.601" v="12823"/>
        <pc:sldMkLst>
          <pc:docMk/>
          <pc:sldMk cId="4151608404" sldId="335"/>
        </pc:sldMkLst>
        <pc:spChg chg="mod">
          <ac:chgData name="Jocel Sabellano" userId="8bd111cad8b33478" providerId="LiveId" clId="{C4EA1A86-624A-40C0-9B9B-1388E5AB10D6}" dt="2019-06-08T01:35:51.768" v="11296" actId="20577"/>
          <ac:spMkLst>
            <pc:docMk/>
            <pc:sldMk cId="4151608404" sldId="335"/>
            <ac:spMk id="7" creationId="{2ECA6386-3B0C-8345-8AEA-355957AA2B64}"/>
          </ac:spMkLst>
        </pc:spChg>
        <pc:picChg chg="add del mod">
          <ac:chgData name="Jocel Sabellano" userId="8bd111cad8b33478" providerId="LiveId" clId="{C4EA1A86-624A-40C0-9B9B-1388E5AB10D6}" dt="2019-06-08T01:58:57.251" v="11582" actId="478"/>
          <ac:picMkLst>
            <pc:docMk/>
            <pc:sldMk cId="4151608404" sldId="335"/>
            <ac:picMk id="2" creationId="{BB19B098-3221-4999-B67A-D9FF5FBEC2AB}"/>
          </ac:picMkLst>
        </pc:picChg>
        <pc:picChg chg="add del mod">
          <ac:chgData name="Jocel Sabellano" userId="8bd111cad8b33478" providerId="LiveId" clId="{C4EA1A86-624A-40C0-9B9B-1388E5AB10D6}" dt="2019-06-08T01:59:09.005" v="11587" actId="478"/>
          <ac:picMkLst>
            <pc:docMk/>
            <pc:sldMk cId="4151608404" sldId="335"/>
            <ac:picMk id="3" creationId="{FA876853-E9D8-4DE7-B512-55F22665042D}"/>
          </ac:picMkLst>
        </pc:picChg>
        <pc:picChg chg="add mod">
          <ac:chgData name="Jocel Sabellano" userId="8bd111cad8b33478" providerId="LiveId" clId="{C4EA1A86-624A-40C0-9B9B-1388E5AB10D6}" dt="2019-06-08T02:08:02.074" v="11622" actId="1035"/>
          <ac:picMkLst>
            <pc:docMk/>
            <pc:sldMk cId="4151608404" sldId="335"/>
            <ac:picMk id="5" creationId="{FB2851F4-375F-41B4-B3FD-BC7E71F6EBF5}"/>
          </ac:picMkLst>
        </pc:picChg>
        <pc:picChg chg="del">
          <ac:chgData name="Jocel Sabellano" userId="8bd111cad8b33478" providerId="LiveId" clId="{C4EA1A86-624A-40C0-9B9B-1388E5AB10D6}" dt="2019-06-08T01:35:53.441" v="11297" actId="478"/>
          <ac:picMkLst>
            <pc:docMk/>
            <pc:sldMk cId="4151608404" sldId="335"/>
            <ac:picMk id="9" creationId="{11A2BAA1-27F4-4316-AA71-54730B80D3B0}"/>
          </ac:picMkLst>
        </pc:picChg>
      </pc:sldChg>
      <pc:sldChg chg="addSp delSp modSp add ord">
        <pc:chgData name="Jocel Sabellano" userId="8bd111cad8b33478" providerId="LiveId" clId="{C4EA1A86-624A-40C0-9B9B-1388E5AB10D6}" dt="2019-06-23T21:33:56.527" v="13318"/>
        <pc:sldMkLst>
          <pc:docMk/>
          <pc:sldMk cId="2911667002" sldId="336"/>
        </pc:sldMkLst>
        <pc:spChg chg="mod">
          <ac:chgData name="Jocel Sabellano" userId="8bd111cad8b33478" providerId="LiveId" clId="{C4EA1A86-624A-40C0-9B9B-1388E5AB10D6}" dt="2019-06-08T01:39:46.812" v="11322" actId="20577"/>
          <ac:spMkLst>
            <pc:docMk/>
            <pc:sldMk cId="2911667002" sldId="336"/>
            <ac:spMk id="7" creationId="{2ECA6386-3B0C-8345-8AEA-355957AA2B64}"/>
          </ac:spMkLst>
        </pc:spChg>
        <pc:picChg chg="del">
          <ac:chgData name="Jocel Sabellano" userId="8bd111cad8b33478" providerId="LiveId" clId="{C4EA1A86-624A-40C0-9B9B-1388E5AB10D6}" dt="2019-06-08T01:40:27.953" v="11323" actId="478"/>
          <ac:picMkLst>
            <pc:docMk/>
            <pc:sldMk cId="2911667002" sldId="336"/>
            <ac:picMk id="2" creationId="{BB19B098-3221-4999-B67A-D9FF5FBEC2AB}"/>
          </ac:picMkLst>
        </pc:picChg>
        <pc:picChg chg="add mod">
          <ac:chgData name="Jocel Sabellano" userId="8bd111cad8b33478" providerId="LiveId" clId="{C4EA1A86-624A-40C0-9B9B-1388E5AB10D6}" dt="2019-06-08T01:40:43.091" v="11371" actId="14861"/>
          <ac:picMkLst>
            <pc:docMk/>
            <pc:sldMk cId="2911667002" sldId="336"/>
            <ac:picMk id="3" creationId="{EAF29F39-9CA2-4A14-AC94-1087070631C5}"/>
          </ac:picMkLst>
        </pc:picChg>
      </pc:sldChg>
      <pc:sldChg chg="addSp delSp modSp add ord">
        <pc:chgData name="Jocel Sabellano" userId="8bd111cad8b33478" providerId="LiveId" clId="{C4EA1A86-624A-40C0-9B9B-1388E5AB10D6}" dt="2019-06-23T18:04:26.349" v="12826"/>
        <pc:sldMkLst>
          <pc:docMk/>
          <pc:sldMk cId="3569953719" sldId="337"/>
        </pc:sldMkLst>
        <pc:picChg chg="add del mod">
          <ac:chgData name="Jocel Sabellano" userId="8bd111cad8b33478" providerId="LiveId" clId="{C4EA1A86-624A-40C0-9B9B-1388E5AB10D6}" dt="2019-06-08T01:42:41.357" v="11424" actId="478"/>
          <ac:picMkLst>
            <pc:docMk/>
            <pc:sldMk cId="3569953719" sldId="337"/>
            <ac:picMk id="2" creationId="{CF18AA32-AC78-4B5B-9E97-B57BE5B44B84}"/>
          </ac:picMkLst>
        </pc:picChg>
        <pc:picChg chg="del">
          <ac:chgData name="Jocel Sabellano" userId="8bd111cad8b33478" providerId="LiveId" clId="{C4EA1A86-624A-40C0-9B9B-1388E5AB10D6}" dt="2019-06-08T01:41:23.243" v="11373" actId="478"/>
          <ac:picMkLst>
            <pc:docMk/>
            <pc:sldMk cId="3569953719" sldId="337"/>
            <ac:picMk id="3" creationId="{EAF29F39-9CA2-4A14-AC94-1087070631C5}"/>
          </ac:picMkLst>
        </pc:picChg>
        <pc:picChg chg="add mod">
          <ac:chgData name="Jocel Sabellano" userId="8bd111cad8b33478" providerId="LiveId" clId="{C4EA1A86-624A-40C0-9B9B-1388E5AB10D6}" dt="2019-06-08T01:42:55.528" v="11470" actId="14861"/>
          <ac:picMkLst>
            <pc:docMk/>
            <pc:sldMk cId="3569953719" sldId="337"/>
            <ac:picMk id="5" creationId="{AFD07CD7-CCB5-4CD8-94C9-A5F50A7CC9EF}"/>
          </ac:picMkLst>
        </pc:picChg>
      </pc:sldChg>
      <pc:sldChg chg="delSp modSp add">
        <pc:chgData name="Jocel Sabellano" userId="8bd111cad8b33478" providerId="LiveId" clId="{C4EA1A86-624A-40C0-9B9B-1388E5AB10D6}" dt="2019-06-22T20:32:12.708" v="12119" actId="20577"/>
        <pc:sldMkLst>
          <pc:docMk/>
          <pc:sldMk cId="3706012758" sldId="338"/>
        </pc:sldMkLst>
        <pc:spChg chg="mod">
          <ac:chgData name="Jocel Sabellano" userId="8bd111cad8b33478" providerId="LiveId" clId="{C4EA1A86-624A-40C0-9B9B-1388E5AB10D6}" dt="2019-06-22T20:32:12.708" v="12119" actId="20577"/>
          <ac:spMkLst>
            <pc:docMk/>
            <pc:sldMk cId="3706012758" sldId="338"/>
            <ac:spMk id="6" creationId="{94801C1E-8225-444F-BCB2-17F6E0C4E4F9}"/>
          </ac:spMkLst>
        </pc:spChg>
        <pc:spChg chg="mod">
          <ac:chgData name="Jocel Sabellano" userId="8bd111cad8b33478" providerId="LiveId" clId="{C4EA1A86-624A-40C0-9B9B-1388E5AB10D6}" dt="2019-06-08T01:45:52.048" v="11519" actId="20577"/>
          <ac:spMkLst>
            <pc:docMk/>
            <pc:sldMk cId="3706012758" sldId="338"/>
            <ac:spMk id="7" creationId="{2ECA6386-3B0C-8345-8AEA-355957AA2B64}"/>
          </ac:spMkLst>
        </pc:spChg>
        <pc:picChg chg="del">
          <ac:chgData name="Jocel Sabellano" userId="8bd111cad8b33478" providerId="LiveId" clId="{C4EA1A86-624A-40C0-9B9B-1388E5AB10D6}" dt="2019-06-08T01:46:09.775" v="11533" actId="478"/>
          <ac:picMkLst>
            <pc:docMk/>
            <pc:sldMk cId="3706012758" sldId="338"/>
            <ac:picMk id="5" creationId="{AFD07CD7-CCB5-4CD8-94C9-A5F50A7CC9EF}"/>
          </ac:picMkLst>
        </pc:picChg>
      </pc:sldChg>
      <pc:sldChg chg="addSp delSp modSp add">
        <pc:chgData name="Jocel Sabellano" userId="8bd111cad8b33478" providerId="LiveId" clId="{C4EA1A86-624A-40C0-9B9B-1388E5AB10D6}" dt="2019-06-23T17:59:45.125" v="12819" actId="255"/>
        <pc:sldMkLst>
          <pc:docMk/>
          <pc:sldMk cId="3763153092" sldId="341"/>
        </pc:sldMkLst>
        <pc:spChg chg="add del">
          <ac:chgData name="Jocel Sabellano" userId="8bd111cad8b33478" providerId="LiveId" clId="{C4EA1A86-624A-40C0-9B9B-1388E5AB10D6}" dt="2019-06-23T17:44:47.394" v="12333"/>
          <ac:spMkLst>
            <pc:docMk/>
            <pc:sldMk cId="3763153092" sldId="341"/>
            <ac:spMk id="2" creationId="{C324264A-3E45-42A2-BCBB-9CC6B0187A00}"/>
          </ac:spMkLst>
        </pc:spChg>
        <pc:spChg chg="add del">
          <ac:chgData name="Jocel Sabellano" userId="8bd111cad8b33478" providerId="LiveId" clId="{C4EA1A86-624A-40C0-9B9B-1388E5AB10D6}" dt="2019-06-23T17:44:51.566" v="12336"/>
          <ac:spMkLst>
            <pc:docMk/>
            <pc:sldMk cId="3763153092" sldId="341"/>
            <ac:spMk id="3" creationId="{14C3D612-9911-49EE-922A-A49999DDEB34}"/>
          </ac:spMkLst>
        </pc:spChg>
        <pc:spChg chg="add del">
          <ac:chgData name="Jocel Sabellano" userId="8bd111cad8b33478" providerId="LiveId" clId="{C4EA1A86-624A-40C0-9B9B-1388E5AB10D6}" dt="2019-06-23T17:45:03.089" v="12340"/>
          <ac:spMkLst>
            <pc:docMk/>
            <pc:sldMk cId="3763153092" sldId="341"/>
            <ac:spMk id="5" creationId="{E592E170-4C7A-4EB3-A0D9-33AB6D9492A6}"/>
          </ac:spMkLst>
        </pc:spChg>
        <pc:spChg chg="add del">
          <ac:chgData name="Jocel Sabellano" userId="8bd111cad8b33478" providerId="LiveId" clId="{C4EA1A86-624A-40C0-9B9B-1388E5AB10D6}" dt="2019-06-23T17:45:20.722" v="12348"/>
          <ac:spMkLst>
            <pc:docMk/>
            <pc:sldMk cId="3763153092" sldId="341"/>
            <ac:spMk id="10" creationId="{656EDB48-A88F-4A84-8B65-F4946504AC0F}"/>
          </ac:spMkLst>
        </pc:spChg>
        <pc:spChg chg="mod">
          <ac:chgData name="Jocel Sabellano" userId="8bd111cad8b33478" providerId="LiveId" clId="{C4EA1A86-624A-40C0-9B9B-1388E5AB10D6}" dt="2019-06-23T17:59:45.125" v="12819" actId="255"/>
          <ac:spMkLst>
            <pc:docMk/>
            <pc:sldMk cId="3763153092" sldId="341"/>
            <ac:spMk id="31" creationId="{178B3F06-08EE-44DC-91B7-33A8BE947D11}"/>
          </ac:spMkLst>
        </pc:spChg>
        <pc:picChg chg="del">
          <ac:chgData name="Jocel Sabellano" userId="8bd111cad8b33478" providerId="LiveId" clId="{C4EA1A86-624A-40C0-9B9B-1388E5AB10D6}" dt="2019-06-23T17:44:49.286" v="12334" actId="478"/>
          <ac:picMkLst>
            <pc:docMk/>
            <pc:sldMk cId="3763153092" sldId="341"/>
            <ac:picMk id="8" creationId="{7A40175B-3F48-426B-9BE1-2E92BA7078D6}"/>
          </ac:picMkLst>
        </pc:picChg>
        <pc:picChg chg="add del mod">
          <ac:chgData name="Jocel Sabellano" userId="8bd111cad8b33478" providerId="LiveId" clId="{C4EA1A86-624A-40C0-9B9B-1388E5AB10D6}" dt="2019-06-23T17:45:12.643" v="12346"/>
          <ac:picMkLst>
            <pc:docMk/>
            <pc:sldMk cId="3763153092" sldId="341"/>
            <ac:picMk id="9" creationId="{E804E83D-45FB-4DB3-ABC7-08365BDD7CC0}"/>
          </ac:picMkLst>
        </pc:picChg>
        <pc:picChg chg="add del mod">
          <ac:chgData name="Jocel Sabellano" userId="8bd111cad8b33478" providerId="LiveId" clId="{C4EA1A86-624A-40C0-9B9B-1388E5AB10D6}" dt="2019-06-23T17:45:32.619" v="12352"/>
          <ac:picMkLst>
            <pc:docMk/>
            <pc:sldMk cId="3763153092" sldId="341"/>
            <ac:picMk id="11" creationId="{31C42D5A-973F-4B3F-A8AD-57C8AA46D31F}"/>
          </ac:picMkLst>
        </pc:picChg>
        <pc:picChg chg="add del mod">
          <ac:chgData name="Jocel Sabellano" userId="8bd111cad8b33478" providerId="LiveId" clId="{C4EA1A86-624A-40C0-9B9B-1388E5AB10D6}" dt="2019-06-23T17:46:28.584" v="12354" actId="478"/>
          <ac:picMkLst>
            <pc:docMk/>
            <pc:sldMk cId="3763153092" sldId="341"/>
            <ac:picMk id="13" creationId="{82D75786-7735-4D06-83C9-9802B24F811E}"/>
          </ac:picMkLst>
        </pc:picChg>
        <pc:picChg chg="add mod">
          <ac:chgData name="Jocel Sabellano" userId="8bd111cad8b33478" providerId="LiveId" clId="{C4EA1A86-624A-40C0-9B9B-1388E5AB10D6}" dt="2019-06-23T17:48:43.876" v="12359" actId="1076"/>
          <ac:picMkLst>
            <pc:docMk/>
            <pc:sldMk cId="3763153092" sldId="341"/>
            <ac:picMk id="15" creationId="{DD5BE9C4-49F9-4F6E-9B81-C1061AB2DA87}"/>
          </ac:picMkLst>
        </pc:picChg>
      </pc:sldChg>
      <pc:sldChg chg="addSp delSp modSp add ord">
        <pc:chgData name="Jocel Sabellano" userId="8bd111cad8b33478" providerId="LiveId" clId="{C4EA1A86-624A-40C0-9B9B-1388E5AB10D6}" dt="2019-06-23T18:33:17.803" v="13042" actId="20577"/>
        <pc:sldMkLst>
          <pc:docMk/>
          <pc:sldMk cId="828146037" sldId="342"/>
        </pc:sldMkLst>
        <pc:spChg chg="mod">
          <ac:chgData name="Jocel Sabellano" userId="8bd111cad8b33478" providerId="LiveId" clId="{C4EA1A86-624A-40C0-9B9B-1388E5AB10D6}" dt="2019-06-23T18:33:17.803" v="13042" actId="20577"/>
          <ac:spMkLst>
            <pc:docMk/>
            <pc:sldMk cId="828146037" sldId="342"/>
            <ac:spMk id="6" creationId="{94801C1E-8225-444F-BCB2-17F6E0C4E4F9}"/>
          </ac:spMkLst>
        </pc:spChg>
        <pc:spChg chg="mod">
          <ac:chgData name="Jocel Sabellano" userId="8bd111cad8b33478" providerId="LiveId" clId="{C4EA1A86-624A-40C0-9B9B-1388E5AB10D6}" dt="2019-06-23T18:31:56.101" v="12995" actId="20577"/>
          <ac:spMkLst>
            <pc:docMk/>
            <pc:sldMk cId="828146037" sldId="342"/>
            <ac:spMk id="7" creationId="{2ECA6386-3B0C-8345-8AEA-355957AA2B64}"/>
          </ac:spMkLst>
        </pc:spChg>
        <pc:picChg chg="add mod">
          <ac:chgData name="Jocel Sabellano" userId="8bd111cad8b33478" providerId="LiveId" clId="{C4EA1A86-624A-40C0-9B9B-1388E5AB10D6}" dt="2019-06-23T18:33:03.678" v="13000" actId="14100"/>
          <ac:picMkLst>
            <pc:docMk/>
            <pc:sldMk cId="828146037" sldId="342"/>
            <ac:picMk id="2" creationId="{049ABBD7-94C9-4D64-97AB-1635CAD82AC4}"/>
          </ac:picMkLst>
        </pc:picChg>
        <pc:picChg chg="del">
          <ac:chgData name="Jocel Sabellano" userId="8bd111cad8b33478" providerId="LiveId" clId="{C4EA1A86-624A-40C0-9B9B-1388E5AB10D6}" dt="2019-06-23T18:31:58.234" v="12996" actId="478"/>
          <ac:picMkLst>
            <pc:docMk/>
            <pc:sldMk cId="828146037" sldId="342"/>
            <ac:picMk id="5" creationId="{AFD07CD7-CCB5-4CD8-94C9-A5F50A7CC9EF}"/>
          </ac:picMkLst>
        </pc:picChg>
      </pc:sldChg>
      <pc:sldChg chg="addSp delSp modSp add">
        <pc:chgData name="Jocel Sabellano" userId="8bd111cad8b33478" providerId="LiveId" clId="{C4EA1A86-624A-40C0-9B9B-1388E5AB10D6}" dt="2019-06-23T18:39:23.790" v="13141" actId="14100"/>
        <pc:sldMkLst>
          <pc:docMk/>
          <pc:sldMk cId="3156767418" sldId="343"/>
        </pc:sldMkLst>
        <pc:spChg chg="mod">
          <ac:chgData name="Jocel Sabellano" userId="8bd111cad8b33478" providerId="LiveId" clId="{C4EA1A86-624A-40C0-9B9B-1388E5AB10D6}" dt="2019-06-23T18:34:01.364" v="13080" actId="20577"/>
          <ac:spMkLst>
            <pc:docMk/>
            <pc:sldMk cId="3156767418" sldId="343"/>
            <ac:spMk id="6" creationId="{94801C1E-8225-444F-BCB2-17F6E0C4E4F9}"/>
          </ac:spMkLst>
        </pc:spChg>
        <pc:picChg chg="del">
          <ac:chgData name="Jocel Sabellano" userId="8bd111cad8b33478" providerId="LiveId" clId="{C4EA1A86-624A-40C0-9B9B-1388E5AB10D6}" dt="2019-06-23T18:38:48.760" v="13081" actId="478"/>
          <ac:picMkLst>
            <pc:docMk/>
            <pc:sldMk cId="3156767418" sldId="343"/>
            <ac:picMk id="2" creationId="{049ABBD7-94C9-4D64-97AB-1635CAD82AC4}"/>
          </ac:picMkLst>
        </pc:picChg>
        <pc:picChg chg="add mod">
          <ac:chgData name="Jocel Sabellano" userId="8bd111cad8b33478" providerId="LiveId" clId="{C4EA1A86-624A-40C0-9B9B-1388E5AB10D6}" dt="2019-06-23T18:39:23.790" v="13141" actId="14100"/>
          <ac:picMkLst>
            <pc:docMk/>
            <pc:sldMk cId="3156767418" sldId="343"/>
            <ac:picMk id="3" creationId="{D7822396-060C-4ECE-9A06-473C2DFC25FA}"/>
          </ac:picMkLst>
        </pc:picChg>
      </pc:sldChg>
      <pc:sldMasterChg chg="delSldLayout">
        <pc:chgData name="Jocel Sabellano" userId="8bd111cad8b33478" providerId="LiveId" clId="{C4EA1A86-624A-40C0-9B9B-1388E5AB10D6}" dt="2019-06-03T22:53:36.647" v="20" actId="2696"/>
        <pc:sldMasterMkLst>
          <pc:docMk/>
          <pc:sldMasterMk cId="3127044300" sldId="2147483648"/>
        </pc:sldMasterMkLst>
      </pc:sldMasterChg>
    </pc:docChg>
  </pc:docChgLst>
  <pc:docChgLst>
    <pc:chgData name="Jocel Sabellano" userId="8bd111cad8b33478" providerId="LiveId" clId="{A00ED604-CD64-4746-88E8-C0D084FFB859}"/>
    <pc:docChg chg="undo custSel addSld delSld modSld sldOrd">
      <pc:chgData name="Jocel Sabellano" userId="8bd111cad8b33478" providerId="LiveId" clId="{A00ED604-CD64-4746-88E8-C0D084FFB859}" dt="2019-06-27T20:05:40.960" v="3215" actId="2696"/>
      <pc:docMkLst>
        <pc:docMk/>
      </pc:docMkLst>
      <pc:sldChg chg="modSp">
        <pc:chgData name="Jocel Sabellano" userId="8bd111cad8b33478" providerId="LiveId" clId="{A00ED604-CD64-4746-88E8-C0D084FFB859}" dt="2019-06-11T23:14:30.833" v="1581" actId="20577"/>
        <pc:sldMkLst>
          <pc:docMk/>
          <pc:sldMk cId="24699591" sldId="299"/>
        </pc:sldMkLst>
        <pc:spChg chg="mod">
          <ac:chgData name="Jocel Sabellano" userId="8bd111cad8b33478" providerId="LiveId" clId="{A00ED604-CD64-4746-88E8-C0D084FFB859}" dt="2019-06-11T23:07:58.906" v="1223" actId="20577"/>
          <ac:spMkLst>
            <pc:docMk/>
            <pc:sldMk cId="24699591" sldId="299"/>
            <ac:spMk id="31" creationId="{178B3F06-08EE-44DC-91B7-33A8BE947D11}"/>
          </ac:spMkLst>
        </pc:spChg>
        <pc:spChg chg="mod">
          <ac:chgData name="Jocel Sabellano" userId="8bd111cad8b33478" providerId="LiveId" clId="{A00ED604-CD64-4746-88E8-C0D084FFB859}" dt="2019-06-11T23:14:30.833" v="1581" actId="20577"/>
          <ac:spMkLst>
            <pc:docMk/>
            <pc:sldMk cId="24699591" sldId="299"/>
            <ac:spMk id="35" creationId="{2830ABB7-4859-4F6E-88EF-500D02CD3F4B}"/>
          </ac:spMkLst>
        </pc:spChg>
      </pc:sldChg>
      <pc:sldChg chg="modSp">
        <pc:chgData name="Jocel Sabellano" userId="8bd111cad8b33478" providerId="LiveId" clId="{A00ED604-CD64-4746-88E8-C0D084FFB859}" dt="2019-06-11T23:06:41.273" v="1214" actId="20577"/>
        <pc:sldMkLst>
          <pc:docMk/>
          <pc:sldMk cId="2549341699" sldId="303"/>
        </pc:sldMkLst>
        <pc:spChg chg="mod">
          <ac:chgData name="Jocel Sabellano" userId="8bd111cad8b33478" providerId="LiveId" clId="{A00ED604-CD64-4746-88E8-C0D084FFB859}" dt="2019-06-11T23:06:41.273" v="1214" actId="20577"/>
          <ac:spMkLst>
            <pc:docMk/>
            <pc:sldMk cId="2549341699" sldId="303"/>
            <ac:spMk id="31" creationId="{178B3F06-08EE-44DC-91B7-33A8BE947D11}"/>
          </ac:spMkLst>
        </pc:spChg>
      </pc:sldChg>
      <pc:sldChg chg="modSp">
        <pc:chgData name="Jocel Sabellano" userId="8bd111cad8b33478" providerId="LiveId" clId="{A00ED604-CD64-4746-88E8-C0D084FFB859}" dt="2019-06-11T23:18:54.956" v="1706" actId="20577"/>
        <pc:sldMkLst>
          <pc:docMk/>
          <pc:sldMk cId="2774680431" sldId="304"/>
        </pc:sldMkLst>
        <pc:spChg chg="mod">
          <ac:chgData name="Jocel Sabellano" userId="8bd111cad8b33478" providerId="LiveId" clId="{A00ED604-CD64-4746-88E8-C0D084FFB859}" dt="2019-06-11T23:18:54.956" v="1706" actId="20577"/>
          <ac:spMkLst>
            <pc:docMk/>
            <pc:sldMk cId="2774680431" sldId="304"/>
            <ac:spMk id="31" creationId="{178B3F06-08EE-44DC-91B7-33A8BE947D11}"/>
          </ac:spMkLst>
        </pc:spChg>
      </pc:sldChg>
      <pc:sldChg chg="modSp modNotesTx">
        <pc:chgData name="Jocel Sabellano" userId="8bd111cad8b33478" providerId="LiveId" clId="{A00ED604-CD64-4746-88E8-C0D084FFB859}" dt="2019-06-12T00:00:18.313" v="3176" actId="313"/>
        <pc:sldMkLst>
          <pc:docMk/>
          <pc:sldMk cId="150250494" sldId="305"/>
        </pc:sldMkLst>
        <pc:spChg chg="mod">
          <ac:chgData name="Jocel Sabellano" userId="8bd111cad8b33478" providerId="LiveId" clId="{A00ED604-CD64-4746-88E8-C0D084FFB859}" dt="2019-06-12T00:00:18.313" v="3176" actId="313"/>
          <ac:spMkLst>
            <pc:docMk/>
            <pc:sldMk cId="150250494" sldId="305"/>
            <ac:spMk id="31" creationId="{178B3F06-08EE-44DC-91B7-33A8BE947D11}"/>
          </ac:spMkLst>
        </pc:spChg>
      </pc:sldChg>
      <pc:sldChg chg="modSp">
        <pc:chgData name="Jocel Sabellano" userId="8bd111cad8b33478" providerId="LiveId" clId="{A00ED604-CD64-4746-88E8-C0D084FFB859}" dt="2019-06-12T00:08:27.776" v="3194" actId="20577"/>
        <pc:sldMkLst>
          <pc:docMk/>
          <pc:sldMk cId="1750386416" sldId="307"/>
        </pc:sldMkLst>
        <pc:spChg chg="mod">
          <ac:chgData name="Jocel Sabellano" userId="8bd111cad8b33478" providerId="LiveId" clId="{A00ED604-CD64-4746-88E8-C0D084FFB859}" dt="2019-06-12T00:08:27.776" v="3194" actId="20577"/>
          <ac:spMkLst>
            <pc:docMk/>
            <pc:sldMk cId="1750386416" sldId="307"/>
            <ac:spMk id="15" creationId="{026205BA-4D54-424A-B3D0-6C617A99071D}"/>
          </ac:spMkLst>
        </pc:spChg>
      </pc:sldChg>
      <pc:sldChg chg="modSp">
        <pc:chgData name="Jocel Sabellano" userId="8bd111cad8b33478" providerId="LiveId" clId="{A00ED604-CD64-4746-88E8-C0D084FFB859}" dt="2019-06-11T23:26:18.255" v="2527" actId="20577"/>
        <pc:sldMkLst>
          <pc:docMk/>
          <pc:sldMk cId="1809994145" sldId="310"/>
        </pc:sldMkLst>
        <pc:spChg chg="mod">
          <ac:chgData name="Jocel Sabellano" userId="8bd111cad8b33478" providerId="LiveId" clId="{A00ED604-CD64-4746-88E8-C0D084FFB859}" dt="2019-06-11T23:26:18.255" v="2527" actId="20577"/>
          <ac:spMkLst>
            <pc:docMk/>
            <pc:sldMk cId="1809994145" sldId="310"/>
            <ac:spMk id="31" creationId="{178B3F06-08EE-44DC-91B7-33A8BE947D11}"/>
          </ac:spMkLst>
        </pc:spChg>
      </pc:sldChg>
      <pc:sldChg chg="modSp ord">
        <pc:chgData name="Jocel Sabellano" userId="8bd111cad8b33478" providerId="LiveId" clId="{A00ED604-CD64-4746-88E8-C0D084FFB859}" dt="2019-06-11T23:27:53.318" v="2561"/>
        <pc:sldMkLst>
          <pc:docMk/>
          <pc:sldMk cId="2400075298" sldId="311"/>
        </pc:sldMkLst>
        <pc:spChg chg="mod">
          <ac:chgData name="Jocel Sabellano" userId="8bd111cad8b33478" providerId="LiveId" clId="{A00ED604-CD64-4746-88E8-C0D084FFB859}" dt="2019-06-11T23:27:38.358" v="2560" actId="20577"/>
          <ac:spMkLst>
            <pc:docMk/>
            <pc:sldMk cId="2400075298" sldId="311"/>
            <ac:spMk id="31" creationId="{178B3F06-08EE-44DC-91B7-33A8BE947D11}"/>
          </ac:spMkLst>
        </pc:spChg>
      </pc:sldChg>
      <pc:sldChg chg="addSp delSp modSp">
        <pc:chgData name="Jocel Sabellano" userId="8bd111cad8b33478" providerId="LiveId" clId="{A00ED604-CD64-4746-88E8-C0D084FFB859}" dt="2019-06-12T00:12:55.626" v="3201" actId="1035"/>
        <pc:sldMkLst>
          <pc:docMk/>
          <pc:sldMk cId="3289528945" sldId="312"/>
        </pc:sldMkLst>
        <pc:spChg chg="add del">
          <ac:chgData name="Jocel Sabellano" userId="8bd111cad8b33478" providerId="LiveId" clId="{A00ED604-CD64-4746-88E8-C0D084FFB859}" dt="2019-06-06T16:14:57.307" v="88"/>
          <ac:spMkLst>
            <pc:docMk/>
            <pc:sldMk cId="3289528945" sldId="312"/>
            <ac:spMk id="2" creationId="{E6EC6DC0-57DB-4F1B-BFCA-3609EDBA03EE}"/>
          </ac:spMkLst>
        </pc:spChg>
        <pc:spChg chg="del">
          <ac:chgData name="Jocel Sabellano" userId="8bd111cad8b33478" providerId="LiveId" clId="{A00ED604-CD64-4746-88E8-C0D084FFB859}" dt="2019-06-06T16:14:35.191" v="3" actId="478"/>
          <ac:spMkLst>
            <pc:docMk/>
            <pc:sldMk cId="3289528945" sldId="312"/>
            <ac:spMk id="15" creationId="{026205BA-4D54-424A-B3D0-6C617A99071D}"/>
          </ac:spMkLst>
        </pc:spChg>
        <pc:spChg chg="mod">
          <ac:chgData name="Jocel Sabellano" userId="8bd111cad8b33478" providerId="LiveId" clId="{A00ED604-CD64-4746-88E8-C0D084FFB859}" dt="2019-06-06T16:14:48.652" v="86" actId="1037"/>
          <ac:spMkLst>
            <pc:docMk/>
            <pc:sldMk cId="3289528945" sldId="312"/>
            <ac:spMk id="16" creationId="{443708DF-CB54-4BF1-A692-CBE1459AE7FB}"/>
          </ac:spMkLst>
        </pc:spChg>
        <pc:spChg chg="mod">
          <ac:chgData name="Jocel Sabellano" userId="8bd111cad8b33478" providerId="LiveId" clId="{A00ED604-CD64-4746-88E8-C0D084FFB859}" dt="2019-06-12T00:12:55.626" v="3201" actId="1035"/>
          <ac:spMkLst>
            <pc:docMk/>
            <pc:sldMk cId="3289528945" sldId="312"/>
            <ac:spMk id="21" creationId="{30F94A4E-1B37-9B4C-90F6-DA0EFCB9DA79}"/>
          </ac:spMkLst>
        </pc:spChg>
        <pc:spChg chg="mod">
          <ac:chgData name="Jocel Sabellano" userId="8bd111cad8b33478" providerId="LiveId" clId="{A00ED604-CD64-4746-88E8-C0D084FFB859}" dt="2019-06-12T00:11:45.563" v="3199" actId="20577"/>
          <ac:spMkLst>
            <pc:docMk/>
            <pc:sldMk cId="3289528945" sldId="312"/>
            <ac:spMk id="31" creationId="{178B3F06-08EE-44DC-91B7-33A8BE947D11}"/>
          </ac:spMkLst>
        </pc:spChg>
        <pc:picChg chg="add mod">
          <ac:chgData name="Jocel Sabellano" userId="8bd111cad8b33478" providerId="LiveId" clId="{A00ED604-CD64-4746-88E8-C0D084FFB859}" dt="2019-06-06T16:20:04.044" v="95" actId="14100"/>
          <ac:picMkLst>
            <pc:docMk/>
            <pc:sldMk cId="3289528945" sldId="312"/>
            <ac:picMk id="5" creationId="{F1F51C9F-A019-4869-8D99-26EF3EA7C340}"/>
          </ac:picMkLst>
        </pc:picChg>
      </pc:sldChg>
      <pc:sldChg chg="addSp delSp del addAnim delAnim">
        <pc:chgData name="Jocel Sabellano" userId="8bd111cad8b33478" providerId="LiveId" clId="{A00ED604-CD64-4746-88E8-C0D084FFB859}" dt="2019-06-27T20:05:40.960" v="3215" actId="2696"/>
        <pc:sldMkLst>
          <pc:docMk/>
          <pc:sldMk cId="2594733270" sldId="313"/>
        </pc:sldMkLst>
        <pc:picChg chg="add del">
          <ac:chgData name="Jocel Sabellano" userId="8bd111cad8b33478" providerId="LiveId" clId="{A00ED604-CD64-4746-88E8-C0D084FFB859}" dt="2019-06-27T20:05:35.116" v="3214" actId="478"/>
          <ac:picMkLst>
            <pc:docMk/>
            <pc:sldMk cId="2594733270" sldId="313"/>
            <ac:picMk id="10" creationId="{7A834BB7-1DC5-4FF3-B12D-C5E80544233E}"/>
          </ac:picMkLst>
        </pc:picChg>
      </pc:sldChg>
      <pc:sldChg chg="modSp modNotesTx">
        <pc:chgData name="Jocel Sabellano" userId="8bd111cad8b33478" providerId="LiveId" clId="{A00ED604-CD64-4746-88E8-C0D084FFB859}" dt="2019-06-25T15:06:50.371" v="3212" actId="20577"/>
        <pc:sldMkLst>
          <pc:docMk/>
          <pc:sldMk cId="1754607820" sldId="319"/>
        </pc:sldMkLst>
        <pc:spChg chg="mod">
          <ac:chgData name="Jocel Sabellano" userId="8bd111cad8b33478" providerId="LiveId" clId="{A00ED604-CD64-4746-88E8-C0D084FFB859}" dt="2019-06-25T15:06:50.371" v="3212" actId="20577"/>
          <ac:spMkLst>
            <pc:docMk/>
            <pc:sldMk cId="1754607820" sldId="319"/>
            <ac:spMk id="31" creationId="{178B3F06-08EE-44DC-91B7-33A8BE947D11}"/>
          </ac:spMkLst>
        </pc:spChg>
      </pc:sldChg>
      <pc:sldChg chg="addSp modSp modNotesTx">
        <pc:chgData name="Jocel Sabellano" userId="8bd111cad8b33478" providerId="LiveId" clId="{A00ED604-CD64-4746-88E8-C0D084FFB859}" dt="2019-06-12T22:36:28.198" v="3203" actId="20577"/>
        <pc:sldMkLst>
          <pc:docMk/>
          <pc:sldMk cId="271033872" sldId="323"/>
        </pc:sldMkLst>
        <pc:spChg chg="add mod">
          <ac:chgData name="Jocel Sabellano" userId="8bd111cad8b33478" providerId="LiveId" clId="{A00ED604-CD64-4746-88E8-C0D084FFB859}" dt="2019-06-11T23:41:02.958" v="3099" actId="20577"/>
          <ac:spMkLst>
            <pc:docMk/>
            <pc:sldMk cId="271033872" sldId="323"/>
            <ac:spMk id="15" creationId="{8EAF5292-A8F6-49A5-9896-52D1CA43C96B}"/>
          </ac:spMkLst>
        </pc:spChg>
        <pc:spChg chg="mod">
          <ac:chgData name="Jocel Sabellano" userId="8bd111cad8b33478" providerId="LiveId" clId="{A00ED604-CD64-4746-88E8-C0D084FFB859}" dt="2019-06-11T23:39:20.079" v="2979" actId="20577"/>
          <ac:spMkLst>
            <pc:docMk/>
            <pc:sldMk cId="271033872" sldId="323"/>
            <ac:spMk id="31" creationId="{178B3F06-08EE-44DC-91B7-33A8BE947D11}"/>
          </ac:spMkLst>
        </pc:spChg>
      </pc:sldChg>
      <pc:sldChg chg="addSp delSp modSp add ord">
        <pc:chgData name="Jocel Sabellano" userId="8bd111cad8b33478" providerId="LiveId" clId="{A00ED604-CD64-4746-88E8-C0D084FFB859}" dt="2019-06-24T15:10:53.480" v="3205"/>
        <pc:sldMkLst>
          <pc:docMk/>
          <pc:sldMk cId="2209791809" sldId="324"/>
        </pc:sldMkLst>
        <pc:spChg chg="del">
          <ac:chgData name="Jocel Sabellano" userId="8bd111cad8b33478" providerId="LiveId" clId="{A00ED604-CD64-4746-88E8-C0D084FFB859}" dt="2019-06-06T16:42:33.924" v="444" actId="478"/>
          <ac:spMkLst>
            <pc:docMk/>
            <pc:sldMk cId="2209791809" sldId="324"/>
            <ac:spMk id="15" creationId="{8EAF5292-A8F6-49A5-9896-52D1CA43C96B}"/>
          </ac:spMkLst>
        </pc:spChg>
        <pc:spChg chg="mod">
          <ac:chgData name="Jocel Sabellano" userId="8bd111cad8b33478" providerId="LiveId" clId="{A00ED604-CD64-4746-88E8-C0D084FFB859}" dt="2019-06-06T17:05:19.887" v="744" actId="20577"/>
          <ac:spMkLst>
            <pc:docMk/>
            <pc:sldMk cId="2209791809" sldId="324"/>
            <ac:spMk id="21" creationId="{30F94A4E-1B37-9B4C-90F6-DA0EFCB9DA79}"/>
          </ac:spMkLst>
        </pc:spChg>
        <pc:spChg chg="mod">
          <ac:chgData name="Jocel Sabellano" userId="8bd111cad8b33478" providerId="LiveId" clId="{A00ED604-CD64-4746-88E8-C0D084FFB859}" dt="2019-06-06T18:41:14.153" v="878" actId="1076"/>
          <ac:spMkLst>
            <pc:docMk/>
            <pc:sldMk cId="2209791809" sldId="324"/>
            <ac:spMk id="31" creationId="{178B3F06-08EE-44DC-91B7-33A8BE947D11}"/>
          </ac:spMkLst>
        </pc:spChg>
        <pc:picChg chg="add mod">
          <ac:chgData name="Jocel Sabellano" userId="8bd111cad8b33478" providerId="LiveId" clId="{A00ED604-CD64-4746-88E8-C0D084FFB859}" dt="2019-06-06T17:01:30.385" v="593" actId="14861"/>
          <ac:picMkLst>
            <pc:docMk/>
            <pc:sldMk cId="2209791809" sldId="324"/>
            <ac:picMk id="3" creationId="{65527304-38BB-4CC0-8F44-287378F77ABE}"/>
          </ac:picMkLst>
        </pc:picChg>
      </pc:sldChg>
      <pc:sldChg chg="addSp delSp modSp">
        <pc:chgData name="Jocel Sabellano" userId="8bd111cad8b33478" providerId="LiveId" clId="{A00ED604-CD64-4746-88E8-C0D084FFB859}" dt="2019-06-11T23:41:54.368" v="3138" actId="20577"/>
        <pc:sldMkLst>
          <pc:docMk/>
          <pc:sldMk cId="3862386080" sldId="325"/>
        </pc:sldMkLst>
        <pc:spChg chg="mod">
          <ac:chgData name="Jocel Sabellano" userId="8bd111cad8b33478" providerId="LiveId" clId="{A00ED604-CD64-4746-88E8-C0D084FFB859}" dt="2019-06-06T17:24:00.983" v="823" actId="20577"/>
          <ac:spMkLst>
            <pc:docMk/>
            <pc:sldMk cId="3862386080" sldId="325"/>
            <ac:spMk id="21" creationId="{30F94A4E-1B37-9B4C-90F6-DA0EFCB9DA79}"/>
          </ac:spMkLst>
        </pc:spChg>
        <pc:spChg chg="mod">
          <ac:chgData name="Jocel Sabellano" userId="8bd111cad8b33478" providerId="LiveId" clId="{A00ED604-CD64-4746-88E8-C0D084FFB859}" dt="2019-06-11T23:41:54.368" v="3138" actId="20577"/>
          <ac:spMkLst>
            <pc:docMk/>
            <pc:sldMk cId="3862386080" sldId="325"/>
            <ac:spMk id="31" creationId="{178B3F06-08EE-44DC-91B7-33A8BE947D11}"/>
          </ac:spMkLst>
        </pc:spChg>
        <pc:picChg chg="del">
          <ac:chgData name="Jocel Sabellano" userId="8bd111cad8b33478" providerId="LiveId" clId="{A00ED604-CD64-4746-88E8-C0D084FFB859}" dt="2019-06-06T17:23:55.925" v="822" actId="478"/>
          <ac:picMkLst>
            <pc:docMk/>
            <pc:sldMk cId="3862386080" sldId="325"/>
            <ac:picMk id="3" creationId="{65527304-38BB-4CC0-8F44-287378F77ABE}"/>
          </ac:picMkLst>
        </pc:picChg>
        <pc:picChg chg="add mod">
          <ac:chgData name="Jocel Sabellano" userId="8bd111cad8b33478" providerId="LiveId" clId="{A00ED604-CD64-4746-88E8-C0D084FFB859}" dt="2019-06-06T17:24:28.247" v="827" actId="14861"/>
          <ac:picMkLst>
            <pc:docMk/>
            <pc:sldMk cId="3862386080" sldId="325"/>
            <ac:picMk id="5" creationId="{E5036678-486E-43CF-AB5D-D389F7AA7A2A}"/>
          </ac:picMkLst>
        </pc:picChg>
      </pc:sldChg>
      <pc:sldChg chg="addSp delSp modSp add">
        <pc:chgData name="Jocel Sabellano" userId="8bd111cad8b33478" providerId="LiveId" clId="{A00ED604-CD64-4746-88E8-C0D084FFB859}" dt="2019-06-11T23:42:15.752" v="3156" actId="20577"/>
        <pc:sldMkLst>
          <pc:docMk/>
          <pc:sldMk cId="3414624871" sldId="326"/>
        </pc:sldMkLst>
        <pc:spChg chg="mod">
          <ac:chgData name="Jocel Sabellano" userId="8bd111cad8b33478" providerId="LiveId" clId="{A00ED604-CD64-4746-88E8-C0D084FFB859}" dt="2019-06-06T23:45:23.110" v="1171" actId="14861"/>
          <ac:spMkLst>
            <pc:docMk/>
            <pc:sldMk cId="3414624871" sldId="326"/>
            <ac:spMk id="21" creationId="{30F94A4E-1B37-9B4C-90F6-DA0EFCB9DA79}"/>
          </ac:spMkLst>
        </pc:spChg>
        <pc:spChg chg="mod">
          <ac:chgData name="Jocel Sabellano" userId="8bd111cad8b33478" providerId="LiveId" clId="{A00ED604-CD64-4746-88E8-C0D084FFB859}" dt="2019-06-11T23:42:15.752" v="3156" actId="20577"/>
          <ac:spMkLst>
            <pc:docMk/>
            <pc:sldMk cId="3414624871" sldId="326"/>
            <ac:spMk id="31" creationId="{178B3F06-08EE-44DC-91B7-33A8BE947D11}"/>
          </ac:spMkLst>
        </pc:spChg>
        <pc:picChg chg="add mod">
          <ac:chgData name="Jocel Sabellano" userId="8bd111cad8b33478" providerId="LiveId" clId="{A00ED604-CD64-4746-88E8-C0D084FFB859}" dt="2019-06-06T23:45:26.507" v="1172" actId="14861"/>
          <ac:picMkLst>
            <pc:docMk/>
            <pc:sldMk cId="3414624871" sldId="326"/>
            <ac:picMk id="2" creationId="{FCC204CB-E3BD-4FD8-A81A-DC64231CE179}"/>
          </ac:picMkLst>
        </pc:picChg>
        <pc:picChg chg="del">
          <ac:chgData name="Jocel Sabellano" userId="8bd111cad8b33478" providerId="LiveId" clId="{A00ED604-CD64-4746-88E8-C0D084FFB859}" dt="2019-06-06T23:36:54.055" v="1088" actId="478"/>
          <ac:picMkLst>
            <pc:docMk/>
            <pc:sldMk cId="3414624871" sldId="326"/>
            <ac:picMk id="3" creationId="{65527304-38BB-4CC0-8F44-287378F77ABE}"/>
          </ac:picMkLst>
        </pc:picChg>
        <pc:picChg chg="add del">
          <ac:chgData name="Jocel Sabellano" userId="8bd111cad8b33478" providerId="LiveId" clId="{A00ED604-CD64-4746-88E8-C0D084FFB859}" dt="2019-06-06T23:36:52.652" v="1087"/>
          <ac:picMkLst>
            <pc:docMk/>
            <pc:sldMk cId="3414624871" sldId="326"/>
            <ac:picMk id="15" creationId="{38BE56F9-5821-4D0E-B8A2-E72E2A19898F}"/>
          </ac:picMkLst>
        </pc:picChg>
        <pc:picChg chg="add del mod">
          <ac:chgData name="Jocel Sabellano" userId="8bd111cad8b33478" providerId="LiveId" clId="{A00ED604-CD64-4746-88E8-C0D084FFB859}" dt="2019-06-06T23:45:08.691" v="1165" actId="478"/>
          <ac:picMkLst>
            <pc:docMk/>
            <pc:sldMk cId="3414624871" sldId="326"/>
            <ac:picMk id="16" creationId="{A056FF72-49CE-4736-91DB-4A24BB2B4ABC}"/>
          </ac:picMkLst>
        </pc:picChg>
      </pc:sldChg>
      <pc:sldChg chg="addSp delSp modSp add ord">
        <pc:chgData name="Jocel Sabellano" userId="8bd111cad8b33478" providerId="LiveId" clId="{A00ED604-CD64-4746-88E8-C0D084FFB859}" dt="2019-06-11T23:42:26.868" v="3157"/>
        <pc:sldMkLst>
          <pc:docMk/>
          <pc:sldMk cId="3614395373" sldId="327"/>
        </pc:sldMkLst>
        <pc:spChg chg="mod">
          <ac:chgData name="Jocel Sabellano" userId="8bd111cad8b33478" providerId="LiveId" clId="{A00ED604-CD64-4746-88E8-C0D084FFB859}" dt="2019-06-06T23:39:11.703" v="1126" actId="20577"/>
          <ac:spMkLst>
            <pc:docMk/>
            <pc:sldMk cId="3614395373" sldId="327"/>
            <ac:spMk id="21" creationId="{30F94A4E-1B37-9B4C-90F6-DA0EFCB9DA79}"/>
          </ac:spMkLst>
        </pc:spChg>
        <pc:spChg chg="mod">
          <ac:chgData name="Jocel Sabellano" userId="8bd111cad8b33478" providerId="LiveId" clId="{A00ED604-CD64-4746-88E8-C0D084FFB859}" dt="2019-06-06T23:41:01.859" v="1164" actId="20577"/>
          <ac:spMkLst>
            <pc:docMk/>
            <pc:sldMk cId="3614395373" sldId="327"/>
            <ac:spMk id="31" creationId="{178B3F06-08EE-44DC-91B7-33A8BE947D11}"/>
          </ac:spMkLst>
        </pc:spChg>
        <pc:picChg chg="add del mod">
          <ac:chgData name="Jocel Sabellano" userId="8bd111cad8b33478" providerId="LiveId" clId="{A00ED604-CD64-4746-88E8-C0D084FFB859}" dt="2019-06-06T23:39:08.614" v="1125"/>
          <ac:picMkLst>
            <pc:docMk/>
            <pc:sldMk cId="3614395373" sldId="327"/>
            <ac:picMk id="3" creationId="{0E817707-3535-4B10-8393-F6EB89ED6969}"/>
          </ac:picMkLst>
        </pc:picChg>
        <pc:picChg chg="add mod">
          <ac:chgData name="Jocel Sabellano" userId="8bd111cad8b33478" providerId="LiveId" clId="{A00ED604-CD64-4746-88E8-C0D084FFB859}" dt="2019-06-06T23:39:33.285" v="1131" actId="14861"/>
          <ac:picMkLst>
            <pc:docMk/>
            <pc:sldMk cId="3614395373" sldId="327"/>
            <ac:picMk id="8" creationId="{7A40175B-3F48-426B-9BE1-2E92BA7078D6}"/>
          </ac:picMkLst>
        </pc:picChg>
        <pc:picChg chg="del">
          <ac:chgData name="Jocel Sabellano" userId="8bd111cad8b33478" providerId="LiveId" clId="{A00ED604-CD64-4746-88E8-C0D084FFB859}" dt="2019-06-06T23:39:06.673" v="1123" actId="478"/>
          <ac:picMkLst>
            <pc:docMk/>
            <pc:sldMk cId="3614395373" sldId="327"/>
            <ac:picMk id="16" creationId="{A056FF72-49CE-4736-91DB-4A24BB2B4ABC}"/>
          </ac:picMkLst>
        </pc:picChg>
      </pc:sldChg>
      <pc:sldChg chg="delSp modSp add modNotesTx">
        <pc:chgData name="Jocel Sabellano" userId="8bd111cad8b33478" providerId="LiveId" clId="{A00ED604-CD64-4746-88E8-C0D084FFB859}" dt="2019-06-11T23:36:24.619" v="2903" actId="20577"/>
        <pc:sldMkLst>
          <pc:docMk/>
          <pc:sldMk cId="2854567066" sldId="328"/>
        </pc:sldMkLst>
        <pc:spChg chg="mod">
          <ac:chgData name="Jocel Sabellano" userId="8bd111cad8b33478" providerId="LiveId" clId="{A00ED604-CD64-4746-88E8-C0D084FFB859}" dt="2019-06-11T23:35:31.037" v="2710" actId="20577"/>
          <ac:spMkLst>
            <pc:docMk/>
            <pc:sldMk cId="2854567066" sldId="328"/>
            <ac:spMk id="6" creationId="{94801C1E-8225-444F-BCB2-17F6E0C4E4F9}"/>
          </ac:spMkLst>
        </pc:spChg>
        <pc:picChg chg="del">
          <ac:chgData name="Jocel Sabellano" userId="8bd111cad8b33478" providerId="LiveId" clId="{A00ED604-CD64-4746-88E8-C0D084FFB859}" dt="2019-06-06T23:49:28.378" v="1174" actId="478"/>
          <ac:picMkLst>
            <pc:docMk/>
            <pc:sldMk cId="2854567066" sldId="328"/>
            <ac:picMk id="8" creationId="{7A40175B-3F48-426B-9BE1-2E92BA7078D6}"/>
          </ac:picMkLst>
        </pc:picChg>
      </pc:sldChg>
      <pc:sldChg chg="ord">
        <pc:chgData name="Jocel Sabellano" userId="8bd111cad8b33478" providerId="LiveId" clId="{A00ED604-CD64-4746-88E8-C0D084FFB859}" dt="2019-06-24T15:10:53.480" v="3205"/>
        <pc:sldMkLst>
          <pc:docMk/>
          <pc:sldMk cId="2590420701" sldId="329"/>
        </pc:sldMkLst>
      </pc:sldChg>
      <pc:sldChg chg="ord">
        <pc:chgData name="Jocel Sabellano" userId="8bd111cad8b33478" providerId="LiveId" clId="{A00ED604-CD64-4746-88E8-C0D084FFB859}" dt="2019-06-24T15:10:53.480" v="3205"/>
        <pc:sldMkLst>
          <pc:docMk/>
          <pc:sldMk cId="1969596831" sldId="331"/>
        </pc:sldMkLst>
      </pc:sldChg>
      <pc:sldChg chg="ord">
        <pc:chgData name="Jocel Sabellano" userId="8bd111cad8b33478" providerId="LiveId" clId="{A00ED604-CD64-4746-88E8-C0D084FFB859}" dt="2019-06-24T15:10:53.480" v="3205"/>
        <pc:sldMkLst>
          <pc:docMk/>
          <pc:sldMk cId="2323075751" sldId="332"/>
        </pc:sldMkLst>
      </pc:sldChg>
      <pc:sldChg chg="addSp delSp modSp">
        <pc:chgData name="Jocel Sabellano" userId="8bd111cad8b33478" providerId="LiveId" clId="{A00ED604-CD64-4746-88E8-C0D084FFB859}" dt="2019-06-11T23:44:10.589" v="3161" actId="14861"/>
        <pc:sldMkLst>
          <pc:docMk/>
          <pc:sldMk cId="1966393455" sldId="333"/>
        </pc:sldMkLst>
        <pc:picChg chg="del">
          <ac:chgData name="Jocel Sabellano" userId="8bd111cad8b33478" providerId="LiveId" clId="{A00ED604-CD64-4746-88E8-C0D084FFB859}" dt="2019-06-11T23:43:56.680" v="3158" actId="478"/>
          <ac:picMkLst>
            <pc:docMk/>
            <pc:sldMk cId="1966393455" sldId="333"/>
            <ac:picMk id="2" creationId="{92ABC7F9-BEEE-42A0-B647-108491D1FBA5}"/>
          </ac:picMkLst>
        </pc:picChg>
        <pc:picChg chg="add mod">
          <ac:chgData name="Jocel Sabellano" userId="8bd111cad8b33478" providerId="LiveId" clId="{A00ED604-CD64-4746-88E8-C0D084FFB859}" dt="2019-06-11T23:44:10.589" v="3161" actId="14861"/>
          <ac:picMkLst>
            <pc:docMk/>
            <pc:sldMk cId="1966393455" sldId="333"/>
            <ac:picMk id="3" creationId="{B6E91CE0-29D3-40D0-B794-786D308EB009}"/>
          </ac:picMkLst>
        </pc:picChg>
      </pc:sldChg>
    </pc:docChg>
  </pc:docChgLst>
  <pc:docChgLst>
    <pc:chgData name="Jocel Sabellano" userId="8bd111cad8b33478" providerId="LiveId" clId="{6F3B8726-E946-4DBB-A638-01D9621772A5}"/>
    <pc:docChg chg="undo redo custSel addSld delSld modSld sldOrd">
      <pc:chgData name="Jocel Sabellano" userId="8bd111cad8b33478" providerId="LiveId" clId="{6F3B8726-E946-4DBB-A638-01D9621772A5}" dt="2020-05-14T18:35:41.735" v="929" actId="478"/>
      <pc:docMkLst>
        <pc:docMk/>
      </pc:docMkLst>
      <pc:sldChg chg="delSp del mod">
        <pc:chgData name="Jocel Sabellano" userId="8bd111cad8b33478" providerId="LiveId" clId="{6F3B8726-E946-4DBB-A638-01D9621772A5}" dt="2020-05-13T20:16:17.722" v="887" actId="47"/>
        <pc:sldMkLst>
          <pc:docMk/>
          <pc:sldMk cId="2942411912" sldId="264"/>
        </pc:sldMkLst>
        <pc:picChg chg="del">
          <ac:chgData name="Jocel Sabellano" userId="8bd111cad8b33478" providerId="LiveId" clId="{6F3B8726-E946-4DBB-A638-01D9621772A5}" dt="2020-05-13T20:16:15.136" v="886" actId="478"/>
          <ac:picMkLst>
            <pc:docMk/>
            <pc:sldMk cId="2942411912" sldId="264"/>
            <ac:picMk id="12" creationId="{F971FC24-5802-974F-A30C-BD5630485F30}"/>
          </ac:picMkLst>
        </pc:picChg>
      </pc:sldChg>
      <pc:sldChg chg="delSp mod">
        <pc:chgData name="Jocel Sabellano" userId="8bd111cad8b33478" providerId="LiveId" clId="{6F3B8726-E946-4DBB-A638-01D9621772A5}" dt="2020-05-14T18:06:48.122" v="916" actId="478"/>
        <pc:sldMkLst>
          <pc:docMk/>
          <pc:sldMk cId="2632625759" sldId="291"/>
        </pc:sldMkLst>
        <pc:picChg chg="del">
          <ac:chgData name="Jocel Sabellano" userId="8bd111cad8b33478" providerId="LiveId" clId="{6F3B8726-E946-4DBB-A638-01D9621772A5}" dt="2020-05-14T18:06:48.122" v="916" actId="478"/>
          <ac:picMkLst>
            <pc:docMk/>
            <pc:sldMk cId="2632625759" sldId="291"/>
            <ac:picMk id="17" creationId="{3D0465C6-53E3-1F49-BBD7-B923FE6D319E}"/>
          </ac:picMkLst>
        </pc:picChg>
      </pc:sldChg>
      <pc:sldChg chg="addSp delSp modSp mod">
        <pc:chgData name="Jocel Sabellano" userId="8bd111cad8b33478" providerId="LiveId" clId="{6F3B8726-E946-4DBB-A638-01D9621772A5}" dt="2020-05-11T04:43:04.877" v="30" actId="1076"/>
        <pc:sldMkLst>
          <pc:docMk/>
          <pc:sldMk cId="1246622610" sldId="295"/>
        </pc:sldMkLst>
        <pc:spChg chg="mod">
          <ac:chgData name="Jocel Sabellano" userId="8bd111cad8b33478" providerId="LiveId" clId="{6F3B8726-E946-4DBB-A638-01D9621772A5}" dt="2020-05-11T04:34:13.337" v="13" actId="20577"/>
          <ac:spMkLst>
            <pc:docMk/>
            <pc:sldMk cId="1246622610" sldId="295"/>
            <ac:spMk id="5" creationId="{D45911F4-9DC9-0948-9943-B4AD2FB672D8}"/>
          </ac:spMkLst>
        </pc:spChg>
        <pc:spChg chg="del mod">
          <ac:chgData name="Jocel Sabellano" userId="8bd111cad8b33478" providerId="LiveId" clId="{6F3B8726-E946-4DBB-A638-01D9621772A5}" dt="2020-05-11T04:42:27.768" v="23" actId="478"/>
          <ac:spMkLst>
            <pc:docMk/>
            <pc:sldMk cId="1246622610" sldId="295"/>
            <ac:spMk id="9" creationId="{D9EBF8D6-9A09-B040-A426-72D62CD9A868}"/>
          </ac:spMkLst>
        </pc:spChg>
        <pc:picChg chg="add mod">
          <ac:chgData name="Jocel Sabellano" userId="8bd111cad8b33478" providerId="LiveId" clId="{6F3B8726-E946-4DBB-A638-01D9621772A5}" dt="2020-05-11T04:43:04.877" v="30" actId="1076"/>
          <ac:picMkLst>
            <pc:docMk/>
            <pc:sldMk cId="1246622610" sldId="295"/>
            <ac:picMk id="3" creationId="{F2CC1DC2-0145-4F8F-B3E6-6B5D83489A1E}"/>
          </ac:picMkLst>
        </pc:picChg>
        <pc:picChg chg="add del">
          <ac:chgData name="Jocel Sabellano" userId="8bd111cad8b33478" providerId="LiveId" clId="{6F3B8726-E946-4DBB-A638-01D9621772A5}" dt="2020-05-11T04:42:30.199" v="24" actId="478"/>
          <ac:picMkLst>
            <pc:docMk/>
            <pc:sldMk cId="1246622610" sldId="295"/>
            <ac:picMk id="6" creationId="{5C6A5CB7-D9DF-2C42-A0F5-DC376D3DF4BE}"/>
          </ac:picMkLst>
        </pc:picChg>
        <pc:picChg chg="del">
          <ac:chgData name="Jocel Sabellano" userId="8bd111cad8b33478" providerId="LiveId" clId="{6F3B8726-E946-4DBB-A638-01D9621772A5}" dt="2020-05-11T04:34:23.444" v="14" actId="478"/>
          <ac:picMkLst>
            <pc:docMk/>
            <pc:sldMk cId="1246622610" sldId="295"/>
            <ac:picMk id="7" creationId="{A1BEE7AD-989F-2E40-AAEF-C39B8FEB3BE8}"/>
          </ac:picMkLst>
        </pc:picChg>
      </pc:sldChg>
      <pc:sldChg chg="addSp delSp modSp mod">
        <pc:chgData name="Jocel Sabellano" userId="8bd111cad8b33478" providerId="LiveId" clId="{6F3B8726-E946-4DBB-A638-01D9621772A5}" dt="2020-05-13T20:14:19.783" v="878" actId="20577"/>
        <pc:sldMkLst>
          <pc:docMk/>
          <pc:sldMk cId="24699591" sldId="299"/>
        </pc:sldMkLst>
        <pc:spChg chg="ord">
          <ac:chgData name="Jocel Sabellano" userId="8bd111cad8b33478" providerId="LiveId" clId="{6F3B8726-E946-4DBB-A638-01D9621772A5}" dt="2020-05-11T04:48:19.703" v="148" actId="167"/>
          <ac:spMkLst>
            <pc:docMk/>
            <pc:sldMk cId="24699591" sldId="299"/>
            <ac:spMk id="21" creationId="{30F94A4E-1B37-9B4C-90F6-DA0EFCB9DA79}"/>
          </ac:spMkLst>
        </pc:spChg>
        <pc:spChg chg="mod ord">
          <ac:chgData name="Jocel Sabellano" userId="8bd111cad8b33478" providerId="LiveId" clId="{6F3B8726-E946-4DBB-A638-01D9621772A5}" dt="2020-05-13T20:14:19.783" v="878" actId="20577"/>
          <ac:spMkLst>
            <pc:docMk/>
            <pc:sldMk cId="24699591" sldId="299"/>
            <ac:spMk id="31" creationId="{178B3F06-08EE-44DC-91B7-33A8BE947D11}"/>
          </ac:spMkLst>
        </pc:spChg>
        <pc:spChg chg="del">
          <ac:chgData name="Jocel Sabellano" userId="8bd111cad8b33478" providerId="LiveId" clId="{6F3B8726-E946-4DBB-A638-01D9621772A5}" dt="2020-05-11T04:50:52.351" v="159" actId="478"/>
          <ac:spMkLst>
            <pc:docMk/>
            <pc:sldMk cId="24699591" sldId="299"/>
            <ac:spMk id="35" creationId="{2830ABB7-4859-4F6E-88EF-500D02CD3F4B}"/>
          </ac:spMkLst>
        </pc:spChg>
        <pc:picChg chg="add del">
          <ac:chgData name="Jocel Sabellano" userId="8bd111cad8b33478" providerId="LiveId" clId="{6F3B8726-E946-4DBB-A638-01D9621772A5}" dt="2020-05-11T04:48:33.709" v="152" actId="478"/>
          <ac:picMkLst>
            <pc:docMk/>
            <pc:sldMk cId="24699591" sldId="299"/>
            <ac:picMk id="34" creationId="{B7772A21-B27C-B041-8E2C-140604AB510C}"/>
          </ac:picMkLst>
        </pc:picChg>
      </pc:sldChg>
      <pc:sldChg chg="addSp delSp modSp mod">
        <pc:chgData name="Jocel Sabellano" userId="8bd111cad8b33478" providerId="LiveId" clId="{6F3B8726-E946-4DBB-A638-01D9621772A5}" dt="2020-05-11T04:53:16.639" v="164" actId="20577"/>
        <pc:sldMkLst>
          <pc:docMk/>
          <pc:sldMk cId="3474985618" sldId="301"/>
        </pc:sldMkLst>
        <pc:spChg chg="mod">
          <ac:chgData name="Jocel Sabellano" userId="8bd111cad8b33478" providerId="LiveId" clId="{6F3B8726-E946-4DBB-A638-01D9621772A5}" dt="2020-05-11T04:53:16.639" v="164" actId="20577"/>
          <ac:spMkLst>
            <pc:docMk/>
            <pc:sldMk cId="3474985618" sldId="301"/>
            <ac:spMk id="6" creationId="{94801C1E-8225-444F-BCB2-17F6E0C4E4F9}"/>
          </ac:spMkLst>
        </pc:spChg>
        <pc:spChg chg="add del">
          <ac:chgData name="Jocel Sabellano" userId="8bd111cad8b33478" providerId="LiveId" clId="{6F3B8726-E946-4DBB-A638-01D9621772A5}" dt="2020-05-11T04:47:16.151" v="144" actId="478"/>
          <ac:spMkLst>
            <pc:docMk/>
            <pc:sldMk cId="3474985618" sldId="301"/>
            <ac:spMk id="28" creationId="{6835B71D-37DD-6343-BFD0-054C62897111}"/>
          </ac:spMkLst>
        </pc:spChg>
        <pc:spChg chg="del">
          <ac:chgData name="Jocel Sabellano" userId="8bd111cad8b33478" providerId="LiveId" clId="{6F3B8726-E946-4DBB-A638-01D9621772A5}" dt="2020-05-11T04:43:33.097" v="31" actId="478"/>
          <ac:spMkLst>
            <pc:docMk/>
            <pc:sldMk cId="3474985618" sldId="301"/>
            <ac:spMk id="31" creationId="{178B3F06-08EE-44DC-91B7-33A8BE947D11}"/>
          </ac:spMkLst>
        </pc:spChg>
        <pc:spChg chg="mod ord">
          <ac:chgData name="Jocel Sabellano" userId="8bd111cad8b33478" providerId="LiveId" clId="{6F3B8726-E946-4DBB-A638-01D9621772A5}" dt="2020-05-11T04:49:45.140" v="158" actId="255"/>
          <ac:spMkLst>
            <pc:docMk/>
            <pc:sldMk cId="3474985618" sldId="301"/>
            <ac:spMk id="35" creationId="{2830ABB7-4859-4F6E-88EF-500D02CD3F4B}"/>
          </ac:spMkLst>
        </pc:spChg>
        <pc:picChg chg="del">
          <ac:chgData name="Jocel Sabellano" userId="8bd111cad8b33478" providerId="LiveId" clId="{6F3B8726-E946-4DBB-A638-01D9621772A5}" dt="2020-05-11T04:43:35.063" v="32" actId="478"/>
          <ac:picMkLst>
            <pc:docMk/>
            <pc:sldMk cId="3474985618" sldId="301"/>
            <ac:picMk id="3" creationId="{4564F219-F58D-40D9-A19C-BB583195F0E1}"/>
          </ac:picMkLst>
        </pc:picChg>
        <pc:picChg chg="mod">
          <ac:chgData name="Jocel Sabellano" userId="8bd111cad8b33478" providerId="LiveId" clId="{6F3B8726-E946-4DBB-A638-01D9621772A5}" dt="2020-05-11T04:43:39.834" v="74" actId="1038"/>
          <ac:picMkLst>
            <pc:docMk/>
            <pc:sldMk cId="3474985618" sldId="301"/>
            <ac:picMk id="8" creationId="{65DC4AAE-D9F7-4CB5-8EDA-1D3D97AA7B83}"/>
          </ac:picMkLst>
        </pc:picChg>
        <pc:picChg chg="del">
          <ac:chgData name="Jocel Sabellano" userId="8bd111cad8b33478" providerId="LiveId" clId="{6F3B8726-E946-4DBB-A638-01D9621772A5}" dt="2020-05-11T04:48:56.863" v="155" actId="478"/>
          <ac:picMkLst>
            <pc:docMk/>
            <pc:sldMk cId="3474985618" sldId="301"/>
            <ac:picMk id="34" creationId="{B7772A21-B27C-B041-8E2C-140604AB510C}"/>
          </ac:picMkLst>
        </pc:picChg>
      </pc:sldChg>
      <pc:sldChg chg="addSp delSp modSp del mod">
        <pc:chgData name="Jocel Sabellano" userId="8bd111cad8b33478" providerId="LiveId" clId="{6F3B8726-E946-4DBB-A638-01D9621772A5}" dt="2020-05-11T04:52:03.588" v="163" actId="47"/>
        <pc:sldMkLst>
          <pc:docMk/>
          <pc:sldMk cId="2549341699" sldId="303"/>
        </pc:sldMkLst>
        <pc:spChg chg="ord">
          <ac:chgData name="Jocel Sabellano" userId="8bd111cad8b33478" providerId="LiveId" clId="{6F3B8726-E946-4DBB-A638-01D9621772A5}" dt="2020-05-11T04:49:16.729" v="156" actId="171"/>
          <ac:spMkLst>
            <pc:docMk/>
            <pc:sldMk cId="2549341699" sldId="303"/>
            <ac:spMk id="31" creationId="{178B3F06-08EE-44DC-91B7-33A8BE947D11}"/>
          </ac:spMkLst>
        </pc:spChg>
        <pc:spChg chg="add del">
          <ac:chgData name="Jocel Sabellano" userId="8bd111cad8b33478" providerId="LiveId" clId="{6F3B8726-E946-4DBB-A638-01D9621772A5}" dt="2020-05-11T04:45:11.919" v="140" actId="478"/>
          <ac:spMkLst>
            <pc:docMk/>
            <pc:sldMk cId="2549341699" sldId="303"/>
            <ac:spMk id="33" creationId="{6DEA0997-ABC7-C34C-9975-CF55C36CCE37}"/>
          </ac:spMkLst>
        </pc:spChg>
        <pc:picChg chg="del">
          <ac:chgData name="Jocel Sabellano" userId="8bd111cad8b33478" providerId="LiveId" clId="{6F3B8726-E946-4DBB-A638-01D9621772A5}" dt="2020-05-11T04:49:18.551" v="157" actId="478"/>
          <ac:picMkLst>
            <pc:docMk/>
            <pc:sldMk cId="2549341699" sldId="303"/>
            <ac:picMk id="34" creationId="{B7772A21-B27C-B041-8E2C-140604AB510C}"/>
          </ac:picMkLst>
        </pc:picChg>
      </pc:sldChg>
      <pc:sldChg chg="del">
        <pc:chgData name="Jocel Sabellano" userId="8bd111cad8b33478" providerId="LiveId" clId="{6F3B8726-E946-4DBB-A638-01D9621772A5}" dt="2020-05-11T04:52:03.588" v="163" actId="47"/>
        <pc:sldMkLst>
          <pc:docMk/>
          <pc:sldMk cId="2774680431" sldId="304"/>
        </pc:sldMkLst>
      </pc:sldChg>
      <pc:sldChg chg="delSp modSp mod">
        <pc:chgData name="Jocel Sabellano" userId="8bd111cad8b33478" providerId="LiveId" clId="{6F3B8726-E946-4DBB-A638-01D9621772A5}" dt="2020-05-13T20:15:12.712" v="880" actId="255"/>
        <pc:sldMkLst>
          <pc:docMk/>
          <pc:sldMk cId="150250494" sldId="305"/>
        </pc:sldMkLst>
        <pc:spChg chg="mod ord">
          <ac:chgData name="Jocel Sabellano" userId="8bd111cad8b33478" providerId="LiveId" clId="{6F3B8726-E946-4DBB-A638-01D9621772A5}" dt="2020-05-13T20:15:12.712" v="880" actId="255"/>
          <ac:spMkLst>
            <pc:docMk/>
            <pc:sldMk cId="150250494" sldId="305"/>
            <ac:spMk id="31" creationId="{178B3F06-08EE-44DC-91B7-33A8BE947D11}"/>
          </ac:spMkLst>
        </pc:spChg>
        <pc:picChg chg="del">
          <ac:chgData name="Jocel Sabellano" userId="8bd111cad8b33478" providerId="LiveId" clId="{6F3B8726-E946-4DBB-A638-01D9621772A5}" dt="2020-05-11T05:02:06.905" v="170" actId="478"/>
          <ac:picMkLst>
            <pc:docMk/>
            <pc:sldMk cId="150250494" sldId="305"/>
            <ac:picMk id="34" creationId="{B7772A21-B27C-B041-8E2C-140604AB510C}"/>
          </ac:picMkLst>
        </pc:picChg>
      </pc:sldChg>
      <pc:sldChg chg="delSp del mod">
        <pc:chgData name="Jocel Sabellano" userId="8bd111cad8b33478" providerId="LiveId" clId="{6F3B8726-E946-4DBB-A638-01D9621772A5}" dt="2020-05-11T04:59:53.058" v="165" actId="47"/>
        <pc:sldMkLst>
          <pc:docMk/>
          <pc:sldMk cId="1750386416" sldId="307"/>
        </pc:sldMkLst>
        <pc:spChg chg="del">
          <ac:chgData name="Jocel Sabellano" userId="8bd111cad8b33478" providerId="LiveId" clId="{6F3B8726-E946-4DBB-A638-01D9621772A5}" dt="2020-05-11T04:45:38.776" v="142" actId="478"/>
          <ac:spMkLst>
            <pc:docMk/>
            <pc:sldMk cId="1750386416" sldId="307"/>
            <ac:spMk id="33" creationId="{6DEA0997-ABC7-C34C-9975-CF55C36CCE37}"/>
          </ac:spMkLst>
        </pc:spChg>
        <pc:picChg chg="del">
          <ac:chgData name="Jocel Sabellano" userId="8bd111cad8b33478" providerId="LiveId" clId="{6F3B8726-E946-4DBB-A638-01D9621772A5}" dt="2020-05-11T04:45:33.431" v="141" actId="478"/>
          <ac:picMkLst>
            <pc:docMk/>
            <pc:sldMk cId="1750386416" sldId="307"/>
            <ac:picMk id="34" creationId="{B7772A21-B27C-B041-8E2C-140604AB510C}"/>
          </ac:picMkLst>
        </pc:picChg>
      </pc:sldChg>
      <pc:sldChg chg="addSp delSp modSp mod">
        <pc:chgData name="Jocel Sabellano" userId="8bd111cad8b33478" providerId="LiveId" clId="{6F3B8726-E946-4DBB-A638-01D9621772A5}" dt="2020-05-11T05:01:47.477" v="168" actId="1076"/>
        <pc:sldMkLst>
          <pc:docMk/>
          <pc:sldMk cId="1809994145" sldId="310"/>
        </pc:sldMkLst>
        <pc:picChg chg="add mod">
          <ac:chgData name="Jocel Sabellano" userId="8bd111cad8b33478" providerId="LiveId" clId="{6F3B8726-E946-4DBB-A638-01D9621772A5}" dt="2020-05-11T05:01:47.477" v="168" actId="1076"/>
          <ac:picMkLst>
            <pc:docMk/>
            <pc:sldMk cId="1809994145" sldId="310"/>
            <ac:picMk id="2" creationId="{3686FDC6-8E17-4BFE-B936-32825A43D8DD}"/>
          </ac:picMkLst>
        </pc:picChg>
        <pc:picChg chg="del">
          <ac:chgData name="Jocel Sabellano" userId="8bd111cad8b33478" providerId="LiveId" clId="{6F3B8726-E946-4DBB-A638-01D9621772A5}" dt="2020-05-11T05:01:41.686" v="166" actId="478"/>
          <ac:picMkLst>
            <pc:docMk/>
            <pc:sldMk cId="1809994145" sldId="310"/>
            <ac:picMk id="1026" creationId="{D7A0123E-A501-42A3-9507-E5F5A4F43F28}"/>
          </ac:picMkLst>
        </pc:picChg>
      </pc:sldChg>
      <pc:sldChg chg="delSp modSp mod">
        <pc:chgData name="Jocel Sabellano" userId="8bd111cad8b33478" providerId="LiveId" clId="{6F3B8726-E946-4DBB-A638-01D9621772A5}" dt="2020-05-11T05:02:23.500" v="172" actId="478"/>
        <pc:sldMkLst>
          <pc:docMk/>
          <pc:sldMk cId="2400075298" sldId="311"/>
        </pc:sldMkLst>
        <pc:spChg chg="ord">
          <ac:chgData name="Jocel Sabellano" userId="8bd111cad8b33478" providerId="LiveId" clId="{6F3B8726-E946-4DBB-A638-01D9621772A5}" dt="2020-05-11T05:02:19.506" v="171" actId="171"/>
          <ac:spMkLst>
            <pc:docMk/>
            <pc:sldMk cId="2400075298" sldId="311"/>
            <ac:spMk id="31" creationId="{178B3F06-08EE-44DC-91B7-33A8BE947D11}"/>
          </ac:spMkLst>
        </pc:spChg>
        <pc:picChg chg="del">
          <ac:chgData name="Jocel Sabellano" userId="8bd111cad8b33478" providerId="LiveId" clId="{6F3B8726-E946-4DBB-A638-01D9621772A5}" dt="2020-05-11T05:02:23.500" v="172" actId="478"/>
          <ac:picMkLst>
            <pc:docMk/>
            <pc:sldMk cId="2400075298" sldId="311"/>
            <ac:picMk id="34" creationId="{B7772A21-B27C-B041-8E2C-140604AB510C}"/>
          </ac:picMkLst>
        </pc:picChg>
      </pc:sldChg>
      <pc:sldChg chg="delSp modSp mod">
        <pc:chgData name="Jocel Sabellano" userId="8bd111cad8b33478" providerId="LiveId" clId="{6F3B8726-E946-4DBB-A638-01D9621772A5}" dt="2020-05-13T16:04:03.254" v="731" actId="20577"/>
        <pc:sldMkLst>
          <pc:docMk/>
          <pc:sldMk cId="3289528945" sldId="312"/>
        </pc:sldMkLst>
        <pc:spChg chg="mod">
          <ac:chgData name="Jocel Sabellano" userId="8bd111cad8b33478" providerId="LiveId" clId="{6F3B8726-E946-4DBB-A638-01D9621772A5}" dt="2020-05-13T16:03:41.588" v="718" actId="15"/>
          <ac:spMkLst>
            <pc:docMk/>
            <pc:sldMk cId="3289528945" sldId="312"/>
            <ac:spMk id="16" creationId="{443708DF-CB54-4BF1-A692-CBE1459AE7FB}"/>
          </ac:spMkLst>
        </pc:spChg>
        <pc:spChg chg="mod">
          <ac:chgData name="Jocel Sabellano" userId="8bd111cad8b33478" providerId="LiveId" clId="{6F3B8726-E946-4DBB-A638-01D9621772A5}" dt="2020-05-11T05:14:23.902" v="339" actId="1076"/>
          <ac:spMkLst>
            <pc:docMk/>
            <pc:sldMk cId="3289528945" sldId="312"/>
            <ac:spMk id="21" creationId="{30F94A4E-1B37-9B4C-90F6-DA0EFCB9DA79}"/>
          </ac:spMkLst>
        </pc:spChg>
        <pc:spChg chg="mod">
          <ac:chgData name="Jocel Sabellano" userId="8bd111cad8b33478" providerId="LiveId" clId="{6F3B8726-E946-4DBB-A638-01D9621772A5}" dt="2020-05-13T16:04:03.254" v="731" actId="20577"/>
          <ac:spMkLst>
            <pc:docMk/>
            <pc:sldMk cId="3289528945" sldId="312"/>
            <ac:spMk id="31" creationId="{178B3F06-08EE-44DC-91B7-33A8BE947D11}"/>
          </ac:spMkLst>
        </pc:spChg>
        <pc:picChg chg="del">
          <ac:chgData name="Jocel Sabellano" userId="8bd111cad8b33478" providerId="LiveId" clId="{6F3B8726-E946-4DBB-A638-01D9621772A5}" dt="2020-05-11T05:06:02.132" v="259" actId="478"/>
          <ac:picMkLst>
            <pc:docMk/>
            <pc:sldMk cId="3289528945" sldId="312"/>
            <ac:picMk id="34" creationId="{B7772A21-B27C-B041-8E2C-140604AB510C}"/>
          </ac:picMkLst>
        </pc:picChg>
      </pc:sldChg>
      <pc:sldChg chg="delSp modSp mod">
        <pc:chgData name="Jocel Sabellano" userId="8bd111cad8b33478" providerId="LiveId" clId="{6F3B8726-E946-4DBB-A638-01D9621772A5}" dt="2020-05-11T05:08:42.068" v="318" actId="478"/>
        <pc:sldMkLst>
          <pc:docMk/>
          <pc:sldMk cId="1551869367" sldId="314"/>
        </pc:sldMkLst>
        <pc:spChg chg="mod">
          <ac:chgData name="Jocel Sabellano" userId="8bd111cad8b33478" providerId="LiveId" clId="{6F3B8726-E946-4DBB-A638-01D9621772A5}" dt="2020-05-11T05:06:24.717" v="282" actId="20577"/>
          <ac:spMkLst>
            <pc:docMk/>
            <pc:sldMk cId="1551869367" sldId="314"/>
            <ac:spMk id="6" creationId="{94801C1E-8225-444F-BCB2-17F6E0C4E4F9}"/>
          </ac:spMkLst>
        </pc:spChg>
        <pc:picChg chg="del">
          <ac:chgData name="Jocel Sabellano" userId="8bd111cad8b33478" providerId="LiveId" clId="{6F3B8726-E946-4DBB-A638-01D9621772A5}" dt="2020-05-11T05:08:42.068" v="318" actId="478"/>
          <ac:picMkLst>
            <pc:docMk/>
            <pc:sldMk cId="1551869367" sldId="314"/>
            <ac:picMk id="34" creationId="{B7772A21-B27C-B041-8E2C-140604AB510C}"/>
          </ac:picMkLst>
        </pc:picChg>
      </pc:sldChg>
      <pc:sldChg chg="delSp modSp mod">
        <pc:chgData name="Jocel Sabellano" userId="8bd111cad8b33478" providerId="LiveId" clId="{6F3B8726-E946-4DBB-A638-01D9621772A5}" dt="2020-05-11T05:08:38.068" v="317" actId="478"/>
        <pc:sldMkLst>
          <pc:docMk/>
          <pc:sldMk cId="1208077917" sldId="315"/>
        </pc:sldMkLst>
        <pc:spChg chg="mod">
          <ac:chgData name="Jocel Sabellano" userId="8bd111cad8b33478" providerId="LiveId" clId="{6F3B8726-E946-4DBB-A638-01D9621772A5}" dt="2020-05-11T05:06:39.197" v="309" actId="20577"/>
          <ac:spMkLst>
            <pc:docMk/>
            <pc:sldMk cId="1208077917" sldId="315"/>
            <ac:spMk id="6" creationId="{94801C1E-8225-444F-BCB2-17F6E0C4E4F9}"/>
          </ac:spMkLst>
        </pc:spChg>
        <pc:picChg chg="del">
          <ac:chgData name="Jocel Sabellano" userId="8bd111cad8b33478" providerId="LiveId" clId="{6F3B8726-E946-4DBB-A638-01D9621772A5}" dt="2020-05-11T05:08:38.068" v="317" actId="478"/>
          <ac:picMkLst>
            <pc:docMk/>
            <pc:sldMk cId="1208077917" sldId="315"/>
            <ac:picMk id="34" creationId="{B7772A21-B27C-B041-8E2C-140604AB510C}"/>
          </ac:picMkLst>
        </pc:picChg>
      </pc:sldChg>
      <pc:sldChg chg="delSp modSp mod">
        <pc:chgData name="Jocel Sabellano" userId="8bd111cad8b33478" providerId="LiveId" clId="{6F3B8726-E946-4DBB-A638-01D9621772A5}" dt="2020-05-11T05:08:34.388" v="316" actId="478"/>
        <pc:sldMkLst>
          <pc:docMk/>
          <pc:sldMk cId="1194118213" sldId="316"/>
        </pc:sldMkLst>
        <pc:spChg chg="mod">
          <ac:chgData name="Jocel Sabellano" userId="8bd111cad8b33478" providerId="LiveId" clId="{6F3B8726-E946-4DBB-A638-01D9621772A5}" dt="2020-05-11T05:06:53.235" v="310"/>
          <ac:spMkLst>
            <pc:docMk/>
            <pc:sldMk cId="1194118213" sldId="316"/>
            <ac:spMk id="6" creationId="{94801C1E-8225-444F-BCB2-17F6E0C4E4F9}"/>
          </ac:spMkLst>
        </pc:spChg>
        <pc:picChg chg="del">
          <ac:chgData name="Jocel Sabellano" userId="8bd111cad8b33478" providerId="LiveId" clId="{6F3B8726-E946-4DBB-A638-01D9621772A5}" dt="2020-05-11T05:08:34.388" v="316" actId="478"/>
          <ac:picMkLst>
            <pc:docMk/>
            <pc:sldMk cId="1194118213" sldId="316"/>
            <ac:picMk id="34" creationId="{B7772A21-B27C-B041-8E2C-140604AB510C}"/>
          </ac:picMkLst>
        </pc:picChg>
      </pc:sldChg>
      <pc:sldChg chg="delSp modSp mod">
        <pc:chgData name="Jocel Sabellano" userId="8bd111cad8b33478" providerId="LiveId" clId="{6F3B8726-E946-4DBB-A638-01D9621772A5}" dt="2020-05-13T20:16:26.680" v="888" actId="478"/>
        <pc:sldMkLst>
          <pc:docMk/>
          <pc:sldMk cId="1845661782" sldId="317"/>
        </pc:sldMkLst>
        <pc:spChg chg="mod">
          <ac:chgData name="Jocel Sabellano" userId="8bd111cad8b33478" providerId="LiveId" clId="{6F3B8726-E946-4DBB-A638-01D9621772A5}" dt="2020-05-11T05:06:59.324" v="311"/>
          <ac:spMkLst>
            <pc:docMk/>
            <pc:sldMk cId="1845661782" sldId="317"/>
            <ac:spMk id="6" creationId="{94801C1E-8225-444F-BCB2-17F6E0C4E4F9}"/>
          </ac:spMkLst>
        </pc:spChg>
        <pc:spChg chg="del">
          <ac:chgData name="Jocel Sabellano" userId="8bd111cad8b33478" providerId="LiveId" clId="{6F3B8726-E946-4DBB-A638-01D9621772A5}" dt="2020-05-11T05:08:26.205" v="314" actId="478"/>
          <ac:spMkLst>
            <pc:docMk/>
            <pc:sldMk cId="1845661782" sldId="317"/>
            <ac:spMk id="33" creationId="{6DEA0997-ABC7-C34C-9975-CF55C36CCE37}"/>
          </ac:spMkLst>
        </pc:spChg>
        <pc:picChg chg="del">
          <ac:chgData name="Jocel Sabellano" userId="8bd111cad8b33478" providerId="LiveId" clId="{6F3B8726-E946-4DBB-A638-01D9621772A5}" dt="2020-05-13T20:16:26.680" v="888" actId="478"/>
          <ac:picMkLst>
            <pc:docMk/>
            <pc:sldMk cId="1845661782" sldId="317"/>
            <ac:picMk id="34" creationId="{B7772A21-B27C-B041-8E2C-140604AB510C}"/>
          </ac:picMkLst>
        </pc:picChg>
      </pc:sldChg>
      <pc:sldChg chg="delSp modSp mod">
        <pc:chgData name="Jocel Sabellano" userId="8bd111cad8b33478" providerId="LiveId" clId="{6F3B8726-E946-4DBB-A638-01D9621772A5}" dt="2020-05-11T05:08:21.892" v="313" actId="478"/>
        <pc:sldMkLst>
          <pc:docMk/>
          <pc:sldMk cId="3414981158" sldId="318"/>
        </pc:sldMkLst>
        <pc:spChg chg="mod">
          <ac:chgData name="Jocel Sabellano" userId="8bd111cad8b33478" providerId="LiveId" clId="{6F3B8726-E946-4DBB-A638-01D9621772A5}" dt="2020-05-11T05:07:11.528" v="312"/>
          <ac:spMkLst>
            <pc:docMk/>
            <pc:sldMk cId="3414981158" sldId="318"/>
            <ac:spMk id="6" creationId="{94801C1E-8225-444F-BCB2-17F6E0C4E4F9}"/>
          </ac:spMkLst>
        </pc:spChg>
        <pc:picChg chg="del">
          <ac:chgData name="Jocel Sabellano" userId="8bd111cad8b33478" providerId="LiveId" clId="{6F3B8726-E946-4DBB-A638-01D9621772A5}" dt="2020-05-11T05:08:21.892" v="313" actId="478"/>
          <ac:picMkLst>
            <pc:docMk/>
            <pc:sldMk cId="3414981158" sldId="318"/>
            <ac:picMk id="34" creationId="{B7772A21-B27C-B041-8E2C-140604AB510C}"/>
          </ac:picMkLst>
        </pc:picChg>
      </pc:sldChg>
      <pc:sldChg chg="delSp modSp mod">
        <pc:chgData name="Jocel Sabellano" userId="8bd111cad8b33478" providerId="LiveId" clId="{6F3B8726-E946-4DBB-A638-01D9621772A5}" dt="2020-05-13T20:16:33.272" v="889" actId="478"/>
        <pc:sldMkLst>
          <pc:docMk/>
          <pc:sldMk cId="1754607820" sldId="319"/>
        </pc:sldMkLst>
        <pc:spChg chg="mod">
          <ac:chgData name="Jocel Sabellano" userId="8bd111cad8b33478" providerId="LiveId" clId="{6F3B8726-E946-4DBB-A638-01D9621772A5}" dt="2020-05-12T03:51:32.219" v="468"/>
          <ac:spMkLst>
            <pc:docMk/>
            <pc:sldMk cId="1754607820" sldId="319"/>
            <ac:spMk id="31" creationId="{178B3F06-08EE-44DC-91B7-33A8BE947D11}"/>
          </ac:spMkLst>
        </pc:spChg>
        <pc:picChg chg="mod">
          <ac:chgData name="Jocel Sabellano" userId="8bd111cad8b33478" providerId="LiveId" clId="{6F3B8726-E946-4DBB-A638-01D9621772A5}" dt="2020-05-12T03:42:06.410" v="462" actId="14100"/>
          <ac:picMkLst>
            <pc:docMk/>
            <pc:sldMk cId="1754607820" sldId="319"/>
            <ac:picMk id="3" creationId="{19BDAA8F-0A47-4F8A-89CC-952A09239D52}"/>
          </ac:picMkLst>
        </pc:picChg>
        <pc:picChg chg="del">
          <ac:chgData name="Jocel Sabellano" userId="8bd111cad8b33478" providerId="LiveId" clId="{6F3B8726-E946-4DBB-A638-01D9621772A5}" dt="2020-05-13T20:16:33.272" v="889" actId="478"/>
          <ac:picMkLst>
            <pc:docMk/>
            <pc:sldMk cId="1754607820" sldId="319"/>
            <ac:picMk id="34" creationId="{B7772A21-B27C-B041-8E2C-140604AB510C}"/>
          </ac:picMkLst>
        </pc:picChg>
      </pc:sldChg>
      <pc:sldChg chg="delSp modSp mod">
        <pc:chgData name="Jocel Sabellano" userId="8bd111cad8b33478" providerId="LiveId" clId="{6F3B8726-E946-4DBB-A638-01D9621772A5}" dt="2020-05-11T05:19:43.863" v="348" actId="20577"/>
        <pc:sldMkLst>
          <pc:docMk/>
          <pc:sldMk cId="2067147463" sldId="322"/>
        </pc:sldMkLst>
        <pc:spChg chg="mod">
          <ac:chgData name="Jocel Sabellano" userId="8bd111cad8b33478" providerId="LiveId" clId="{6F3B8726-E946-4DBB-A638-01D9621772A5}" dt="2020-05-11T05:19:43.863" v="348" actId="20577"/>
          <ac:spMkLst>
            <pc:docMk/>
            <pc:sldMk cId="2067147463" sldId="322"/>
            <ac:spMk id="31" creationId="{178B3F06-08EE-44DC-91B7-33A8BE947D11}"/>
          </ac:spMkLst>
        </pc:spChg>
        <pc:picChg chg="del">
          <ac:chgData name="Jocel Sabellano" userId="8bd111cad8b33478" providerId="LiveId" clId="{6F3B8726-E946-4DBB-A638-01D9621772A5}" dt="2020-05-11T05:08:29.638" v="315" actId="478"/>
          <ac:picMkLst>
            <pc:docMk/>
            <pc:sldMk cId="2067147463" sldId="322"/>
            <ac:picMk id="34" creationId="{B7772A21-B27C-B041-8E2C-140604AB510C}"/>
          </ac:picMkLst>
        </pc:picChg>
      </pc:sldChg>
      <pc:sldChg chg="delSp modSp mod">
        <pc:chgData name="Jocel Sabellano" userId="8bd111cad8b33478" providerId="LiveId" clId="{6F3B8726-E946-4DBB-A638-01D9621772A5}" dt="2020-05-13T20:16:37.799" v="890" actId="478"/>
        <pc:sldMkLst>
          <pc:docMk/>
          <pc:sldMk cId="271033872" sldId="323"/>
        </pc:sldMkLst>
        <pc:spChg chg="mod">
          <ac:chgData name="Jocel Sabellano" userId="8bd111cad8b33478" providerId="LiveId" clId="{6F3B8726-E946-4DBB-A638-01D9621772A5}" dt="2020-05-12T04:52:30.685" v="505" actId="21"/>
          <ac:spMkLst>
            <pc:docMk/>
            <pc:sldMk cId="271033872" sldId="323"/>
            <ac:spMk id="15" creationId="{8EAF5292-A8F6-49A5-9896-52D1CA43C96B}"/>
          </ac:spMkLst>
        </pc:spChg>
        <pc:spChg chg="mod">
          <ac:chgData name="Jocel Sabellano" userId="8bd111cad8b33478" providerId="LiveId" clId="{6F3B8726-E946-4DBB-A638-01D9621772A5}" dt="2020-05-12T04:52:57.348" v="513" actId="12"/>
          <ac:spMkLst>
            <pc:docMk/>
            <pc:sldMk cId="271033872" sldId="323"/>
            <ac:spMk id="31" creationId="{178B3F06-08EE-44DC-91B7-33A8BE947D11}"/>
          </ac:spMkLst>
        </pc:spChg>
        <pc:picChg chg="del">
          <ac:chgData name="Jocel Sabellano" userId="8bd111cad8b33478" providerId="LiveId" clId="{6F3B8726-E946-4DBB-A638-01D9621772A5}" dt="2020-05-13T20:16:37.799" v="890" actId="478"/>
          <ac:picMkLst>
            <pc:docMk/>
            <pc:sldMk cId="271033872" sldId="323"/>
            <ac:picMk id="34" creationId="{B7772A21-B27C-B041-8E2C-140604AB510C}"/>
          </ac:picMkLst>
        </pc:picChg>
      </pc:sldChg>
      <pc:sldChg chg="delSp modSp del mod">
        <pc:chgData name="Jocel Sabellano" userId="8bd111cad8b33478" providerId="LiveId" clId="{6F3B8726-E946-4DBB-A638-01D9621772A5}" dt="2020-05-13T16:06:49.645" v="737" actId="47"/>
        <pc:sldMkLst>
          <pc:docMk/>
          <pc:sldMk cId="2209791809" sldId="324"/>
        </pc:sldMkLst>
        <pc:picChg chg="del mod">
          <ac:chgData name="Jocel Sabellano" userId="8bd111cad8b33478" providerId="LiveId" clId="{6F3B8726-E946-4DBB-A638-01D9621772A5}" dt="2020-05-13T16:06:34.442" v="735" actId="21"/>
          <ac:picMkLst>
            <pc:docMk/>
            <pc:sldMk cId="2209791809" sldId="324"/>
            <ac:picMk id="3" creationId="{65527304-38BB-4CC0-8F44-287378F77ABE}"/>
          </ac:picMkLst>
        </pc:picChg>
      </pc:sldChg>
      <pc:sldChg chg="delSp del mod">
        <pc:chgData name="Jocel Sabellano" userId="8bd111cad8b33478" providerId="LiveId" clId="{6F3B8726-E946-4DBB-A638-01D9621772A5}" dt="2020-05-13T16:14:04.635" v="744" actId="47"/>
        <pc:sldMkLst>
          <pc:docMk/>
          <pc:sldMk cId="3862386080" sldId="325"/>
        </pc:sldMkLst>
        <pc:picChg chg="del">
          <ac:chgData name="Jocel Sabellano" userId="8bd111cad8b33478" providerId="LiveId" clId="{6F3B8726-E946-4DBB-A638-01D9621772A5}" dt="2020-05-13T16:13:53.866" v="741" actId="21"/>
          <ac:picMkLst>
            <pc:docMk/>
            <pc:sldMk cId="3862386080" sldId="325"/>
            <ac:picMk id="5" creationId="{E5036678-486E-43CF-AB5D-D389F7AA7A2A}"/>
          </ac:picMkLst>
        </pc:picChg>
      </pc:sldChg>
      <pc:sldChg chg="delSp mod">
        <pc:chgData name="Jocel Sabellano" userId="8bd111cad8b33478" providerId="LiveId" clId="{6F3B8726-E946-4DBB-A638-01D9621772A5}" dt="2020-05-13T20:17:39.296" v="904" actId="478"/>
        <pc:sldMkLst>
          <pc:docMk/>
          <pc:sldMk cId="3414624871" sldId="326"/>
        </pc:sldMkLst>
        <pc:picChg chg="del">
          <ac:chgData name="Jocel Sabellano" userId="8bd111cad8b33478" providerId="LiveId" clId="{6F3B8726-E946-4DBB-A638-01D9621772A5}" dt="2020-05-13T20:17:39.296" v="904" actId="478"/>
          <ac:picMkLst>
            <pc:docMk/>
            <pc:sldMk cId="3414624871" sldId="326"/>
            <ac:picMk id="34" creationId="{B7772A21-B27C-B041-8E2C-140604AB510C}"/>
          </ac:picMkLst>
        </pc:picChg>
      </pc:sldChg>
      <pc:sldChg chg="delSp modSp mod modNotesTx">
        <pc:chgData name="Jocel Sabellano" userId="8bd111cad8b33478" providerId="LiveId" clId="{6F3B8726-E946-4DBB-A638-01D9621772A5}" dt="2020-05-13T20:30:13.022" v="915" actId="20577"/>
        <pc:sldMkLst>
          <pc:docMk/>
          <pc:sldMk cId="3614395373" sldId="327"/>
        </pc:sldMkLst>
        <pc:spChg chg="mod">
          <ac:chgData name="Jocel Sabellano" userId="8bd111cad8b33478" providerId="LiveId" clId="{6F3B8726-E946-4DBB-A638-01D9621772A5}" dt="2020-05-13T20:30:13.022" v="915" actId="20577"/>
          <ac:spMkLst>
            <pc:docMk/>
            <pc:sldMk cId="3614395373" sldId="327"/>
            <ac:spMk id="31" creationId="{178B3F06-08EE-44DC-91B7-33A8BE947D11}"/>
          </ac:spMkLst>
        </pc:spChg>
        <pc:picChg chg="del">
          <ac:chgData name="Jocel Sabellano" userId="8bd111cad8b33478" providerId="LiveId" clId="{6F3B8726-E946-4DBB-A638-01D9621772A5}" dt="2020-05-13T20:17:19.160" v="898" actId="478"/>
          <ac:picMkLst>
            <pc:docMk/>
            <pc:sldMk cId="3614395373" sldId="327"/>
            <ac:picMk id="34" creationId="{B7772A21-B27C-B041-8E2C-140604AB510C}"/>
          </ac:picMkLst>
        </pc:picChg>
      </pc:sldChg>
      <pc:sldChg chg="addSp delSp modSp mod">
        <pc:chgData name="Jocel Sabellano" userId="8bd111cad8b33478" providerId="LiveId" clId="{6F3B8726-E946-4DBB-A638-01D9621772A5}" dt="2020-05-12T03:06:55.389" v="456" actId="20577"/>
        <pc:sldMkLst>
          <pc:docMk/>
          <pc:sldMk cId="2854567066" sldId="328"/>
        </pc:sldMkLst>
        <pc:spChg chg="del">
          <ac:chgData name="Jocel Sabellano" userId="8bd111cad8b33478" providerId="LiveId" clId="{6F3B8726-E946-4DBB-A638-01D9621772A5}" dt="2020-05-11T13:15:04.427" v="350" actId="478"/>
          <ac:spMkLst>
            <pc:docMk/>
            <pc:sldMk cId="2854567066" sldId="328"/>
            <ac:spMk id="15" creationId="{AD3C625C-F584-4F0F-914B-1767B0A3F89A}"/>
          </ac:spMkLst>
        </pc:spChg>
        <pc:spChg chg="mod ord">
          <ac:chgData name="Jocel Sabellano" userId="8bd111cad8b33478" providerId="LiveId" clId="{6F3B8726-E946-4DBB-A638-01D9621772A5}" dt="2020-05-12T03:06:55.389" v="456" actId="20577"/>
          <ac:spMkLst>
            <pc:docMk/>
            <pc:sldMk cId="2854567066" sldId="328"/>
            <ac:spMk id="31" creationId="{178B3F06-08EE-44DC-91B7-33A8BE947D11}"/>
          </ac:spMkLst>
        </pc:spChg>
        <pc:picChg chg="add mod">
          <ac:chgData name="Jocel Sabellano" userId="8bd111cad8b33478" providerId="LiveId" clId="{6F3B8726-E946-4DBB-A638-01D9621772A5}" dt="2020-05-11T13:16:17.264" v="355" actId="14861"/>
          <ac:picMkLst>
            <pc:docMk/>
            <pc:sldMk cId="2854567066" sldId="328"/>
            <ac:picMk id="2" creationId="{B3DD5E16-59F7-4FA6-A88E-C22D98734D34}"/>
          </ac:picMkLst>
        </pc:picChg>
        <pc:picChg chg="del">
          <ac:chgData name="Jocel Sabellano" userId="8bd111cad8b33478" providerId="LiveId" clId="{6F3B8726-E946-4DBB-A638-01D9621772A5}" dt="2020-05-11T05:09:12.972" v="320" actId="478"/>
          <ac:picMkLst>
            <pc:docMk/>
            <pc:sldMk cId="2854567066" sldId="328"/>
            <ac:picMk id="34" creationId="{B7772A21-B27C-B041-8E2C-140604AB510C}"/>
          </ac:picMkLst>
        </pc:picChg>
      </pc:sldChg>
      <pc:sldChg chg="delSp add del mod">
        <pc:chgData name="Jocel Sabellano" userId="8bd111cad8b33478" providerId="LiveId" clId="{6F3B8726-E946-4DBB-A638-01D9621772A5}" dt="2020-05-13T20:16:55.844" v="893" actId="478"/>
        <pc:sldMkLst>
          <pc:docMk/>
          <pc:sldMk cId="2590420701" sldId="329"/>
        </pc:sldMkLst>
        <pc:picChg chg="del">
          <ac:chgData name="Jocel Sabellano" userId="8bd111cad8b33478" providerId="LiveId" clId="{6F3B8726-E946-4DBB-A638-01D9621772A5}" dt="2020-05-13T20:16:55.844" v="893" actId="478"/>
          <ac:picMkLst>
            <pc:docMk/>
            <pc:sldMk cId="2590420701" sldId="329"/>
            <ac:picMk id="34" creationId="{B7772A21-B27C-B041-8E2C-140604AB510C}"/>
          </ac:picMkLst>
        </pc:picChg>
      </pc:sldChg>
      <pc:sldChg chg="delSp add del mod">
        <pc:chgData name="Jocel Sabellano" userId="8bd111cad8b33478" providerId="LiveId" clId="{6F3B8726-E946-4DBB-A638-01D9621772A5}" dt="2020-05-13T20:17:49.889" v="906" actId="478"/>
        <pc:sldMkLst>
          <pc:docMk/>
          <pc:sldMk cId="1969596831" sldId="331"/>
        </pc:sldMkLst>
        <pc:picChg chg="del">
          <ac:chgData name="Jocel Sabellano" userId="8bd111cad8b33478" providerId="LiveId" clId="{6F3B8726-E946-4DBB-A638-01D9621772A5}" dt="2020-05-13T20:17:49.889" v="906" actId="478"/>
          <ac:picMkLst>
            <pc:docMk/>
            <pc:sldMk cId="1969596831" sldId="331"/>
            <ac:picMk id="34" creationId="{B7772A21-B27C-B041-8E2C-140604AB510C}"/>
          </ac:picMkLst>
        </pc:picChg>
      </pc:sldChg>
      <pc:sldChg chg="delSp mod">
        <pc:chgData name="Jocel Sabellano" userId="8bd111cad8b33478" providerId="LiveId" clId="{6F3B8726-E946-4DBB-A638-01D9621772A5}" dt="2020-05-13T20:16:57.959" v="894" actId="478"/>
        <pc:sldMkLst>
          <pc:docMk/>
          <pc:sldMk cId="2323075751" sldId="332"/>
        </pc:sldMkLst>
        <pc:picChg chg="del">
          <ac:chgData name="Jocel Sabellano" userId="8bd111cad8b33478" providerId="LiveId" clId="{6F3B8726-E946-4DBB-A638-01D9621772A5}" dt="2020-05-13T20:16:57.959" v="894" actId="478"/>
          <ac:picMkLst>
            <pc:docMk/>
            <pc:sldMk cId="2323075751" sldId="332"/>
            <ac:picMk id="34" creationId="{B7772A21-B27C-B041-8E2C-140604AB510C}"/>
          </ac:picMkLst>
        </pc:picChg>
      </pc:sldChg>
      <pc:sldChg chg="delSp mod">
        <pc:chgData name="Jocel Sabellano" userId="8bd111cad8b33478" providerId="LiveId" clId="{6F3B8726-E946-4DBB-A638-01D9621772A5}" dt="2020-05-13T20:17:22.369" v="899" actId="478"/>
        <pc:sldMkLst>
          <pc:docMk/>
          <pc:sldMk cId="1966393455" sldId="333"/>
        </pc:sldMkLst>
        <pc:picChg chg="del">
          <ac:chgData name="Jocel Sabellano" userId="8bd111cad8b33478" providerId="LiveId" clId="{6F3B8726-E946-4DBB-A638-01D9621772A5}" dt="2020-05-13T20:17:22.369" v="899" actId="478"/>
          <ac:picMkLst>
            <pc:docMk/>
            <pc:sldMk cId="1966393455" sldId="333"/>
            <ac:picMk id="34" creationId="{B7772A21-B27C-B041-8E2C-140604AB510C}"/>
          </ac:picMkLst>
        </pc:picChg>
      </pc:sldChg>
      <pc:sldChg chg="delSp mod">
        <pc:chgData name="Jocel Sabellano" userId="8bd111cad8b33478" providerId="LiveId" clId="{6F3B8726-E946-4DBB-A638-01D9621772A5}" dt="2020-05-13T20:17:17.070" v="897" actId="478"/>
        <pc:sldMkLst>
          <pc:docMk/>
          <pc:sldMk cId="4151608404" sldId="335"/>
        </pc:sldMkLst>
        <pc:picChg chg="del">
          <ac:chgData name="Jocel Sabellano" userId="8bd111cad8b33478" providerId="LiveId" clId="{6F3B8726-E946-4DBB-A638-01D9621772A5}" dt="2020-05-13T20:17:17.070" v="897" actId="478"/>
          <ac:picMkLst>
            <pc:docMk/>
            <pc:sldMk cId="4151608404" sldId="335"/>
            <ac:picMk id="34" creationId="{B7772A21-B27C-B041-8E2C-140604AB510C}"/>
          </ac:picMkLst>
        </pc:picChg>
      </pc:sldChg>
      <pc:sldChg chg="delSp mod">
        <pc:chgData name="Jocel Sabellano" userId="8bd111cad8b33478" providerId="LiveId" clId="{6F3B8726-E946-4DBB-A638-01D9621772A5}" dt="2020-05-13T20:17:37.572" v="903" actId="478"/>
        <pc:sldMkLst>
          <pc:docMk/>
          <pc:sldMk cId="2911667002" sldId="336"/>
        </pc:sldMkLst>
        <pc:picChg chg="del">
          <ac:chgData name="Jocel Sabellano" userId="8bd111cad8b33478" providerId="LiveId" clId="{6F3B8726-E946-4DBB-A638-01D9621772A5}" dt="2020-05-13T20:17:37.572" v="903" actId="478"/>
          <ac:picMkLst>
            <pc:docMk/>
            <pc:sldMk cId="2911667002" sldId="336"/>
            <ac:picMk id="34" creationId="{B7772A21-B27C-B041-8E2C-140604AB510C}"/>
          </ac:picMkLst>
        </pc:picChg>
      </pc:sldChg>
      <pc:sldChg chg="delSp mod">
        <pc:chgData name="Jocel Sabellano" userId="8bd111cad8b33478" providerId="LiveId" clId="{6F3B8726-E946-4DBB-A638-01D9621772A5}" dt="2020-05-13T20:17:41.511" v="905" actId="478"/>
        <pc:sldMkLst>
          <pc:docMk/>
          <pc:sldMk cId="3569953719" sldId="337"/>
        </pc:sldMkLst>
        <pc:picChg chg="del">
          <ac:chgData name="Jocel Sabellano" userId="8bd111cad8b33478" providerId="LiveId" clId="{6F3B8726-E946-4DBB-A638-01D9621772A5}" dt="2020-05-13T20:17:41.511" v="905" actId="478"/>
          <ac:picMkLst>
            <pc:docMk/>
            <pc:sldMk cId="3569953719" sldId="337"/>
            <ac:picMk id="34" creationId="{B7772A21-B27C-B041-8E2C-140604AB510C}"/>
          </ac:picMkLst>
        </pc:picChg>
      </pc:sldChg>
      <pc:sldChg chg="del">
        <pc:chgData name="Jocel Sabellano" userId="8bd111cad8b33478" providerId="LiveId" clId="{6F3B8726-E946-4DBB-A638-01D9621772A5}" dt="2020-05-13T20:16:08.671" v="885" actId="47"/>
        <pc:sldMkLst>
          <pc:docMk/>
          <pc:sldMk cId="3706012758" sldId="338"/>
        </pc:sldMkLst>
      </pc:sldChg>
      <pc:sldChg chg="delSp modSp mod">
        <pc:chgData name="Jocel Sabellano" userId="8bd111cad8b33478" providerId="LiveId" clId="{6F3B8726-E946-4DBB-A638-01D9621772A5}" dt="2020-05-13T20:17:31.772" v="901" actId="478"/>
        <pc:sldMkLst>
          <pc:docMk/>
          <pc:sldMk cId="3763153092" sldId="341"/>
        </pc:sldMkLst>
        <pc:spChg chg="ord">
          <ac:chgData name="Jocel Sabellano" userId="8bd111cad8b33478" providerId="LiveId" clId="{6F3B8726-E946-4DBB-A638-01D9621772A5}" dt="2020-05-13T20:17:29.751" v="900" actId="171"/>
          <ac:spMkLst>
            <pc:docMk/>
            <pc:sldMk cId="3763153092" sldId="341"/>
            <ac:spMk id="31" creationId="{178B3F06-08EE-44DC-91B7-33A8BE947D11}"/>
          </ac:spMkLst>
        </pc:spChg>
        <pc:picChg chg="del">
          <ac:chgData name="Jocel Sabellano" userId="8bd111cad8b33478" providerId="LiveId" clId="{6F3B8726-E946-4DBB-A638-01D9621772A5}" dt="2020-05-13T20:17:31.772" v="901" actId="478"/>
          <ac:picMkLst>
            <pc:docMk/>
            <pc:sldMk cId="3763153092" sldId="341"/>
            <ac:picMk id="34" creationId="{B7772A21-B27C-B041-8E2C-140604AB510C}"/>
          </ac:picMkLst>
        </pc:picChg>
      </pc:sldChg>
      <pc:sldChg chg="delSp mod">
        <pc:chgData name="Jocel Sabellano" userId="8bd111cad8b33478" providerId="LiveId" clId="{6F3B8726-E946-4DBB-A638-01D9621772A5}" dt="2020-05-13T20:17:35.412" v="902" actId="478"/>
        <pc:sldMkLst>
          <pc:docMk/>
          <pc:sldMk cId="3156767418" sldId="343"/>
        </pc:sldMkLst>
        <pc:picChg chg="del">
          <ac:chgData name="Jocel Sabellano" userId="8bd111cad8b33478" providerId="LiveId" clId="{6F3B8726-E946-4DBB-A638-01D9621772A5}" dt="2020-05-13T20:17:35.412" v="902" actId="478"/>
          <ac:picMkLst>
            <pc:docMk/>
            <pc:sldMk cId="3156767418" sldId="343"/>
            <ac:picMk id="34" creationId="{B7772A21-B27C-B041-8E2C-140604AB510C}"/>
          </ac:picMkLst>
        </pc:picChg>
      </pc:sldChg>
      <pc:sldChg chg="addSp delSp modSp add mod">
        <pc:chgData name="Jocel Sabellano" userId="8bd111cad8b33478" providerId="LiveId" clId="{6F3B8726-E946-4DBB-A638-01D9621772A5}" dt="2020-05-12T02:37:10.231" v="434" actId="14861"/>
        <pc:sldMkLst>
          <pc:docMk/>
          <pc:sldMk cId="823299890" sldId="344"/>
        </pc:sldMkLst>
        <pc:spChg chg="mod">
          <ac:chgData name="Jocel Sabellano" userId="8bd111cad8b33478" providerId="LiveId" clId="{6F3B8726-E946-4DBB-A638-01D9621772A5}" dt="2020-05-12T02:35:28.874" v="420" actId="1076"/>
          <ac:spMkLst>
            <pc:docMk/>
            <pc:sldMk cId="823299890" sldId="344"/>
            <ac:spMk id="15" creationId="{AD3C625C-F584-4F0F-914B-1767B0A3F89A}"/>
          </ac:spMkLst>
        </pc:spChg>
        <pc:spChg chg="mod">
          <ac:chgData name="Jocel Sabellano" userId="8bd111cad8b33478" providerId="LiveId" clId="{6F3B8726-E946-4DBB-A638-01D9621772A5}" dt="2020-05-12T02:37:04.513" v="433" actId="14100"/>
          <ac:spMkLst>
            <pc:docMk/>
            <pc:sldMk cId="823299890" sldId="344"/>
            <ac:spMk id="21" creationId="{30F94A4E-1B37-9B4C-90F6-DA0EFCB9DA79}"/>
          </ac:spMkLst>
        </pc:spChg>
        <pc:spChg chg="del">
          <ac:chgData name="Jocel Sabellano" userId="8bd111cad8b33478" providerId="LiveId" clId="{6F3B8726-E946-4DBB-A638-01D9621772A5}" dt="2020-05-12T02:35:18.748" v="356" actId="478"/>
          <ac:spMkLst>
            <pc:docMk/>
            <pc:sldMk cId="823299890" sldId="344"/>
            <ac:spMk id="31" creationId="{178B3F06-08EE-44DC-91B7-33A8BE947D11}"/>
          </ac:spMkLst>
        </pc:spChg>
        <pc:picChg chg="add del mod">
          <ac:chgData name="Jocel Sabellano" userId="8bd111cad8b33478" providerId="LiveId" clId="{6F3B8726-E946-4DBB-A638-01D9621772A5}" dt="2020-05-12T02:36:34.672" v="426" actId="478"/>
          <ac:picMkLst>
            <pc:docMk/>
            <pc:sldMk cId="823299890" sldId="344"/>
            <ac:picMk id="2" creationId="{CB76F113-DCD2-40E8-9BA6-B63BEC52F1E1}"/>
          </ac:picMkLst>
        </pc:picChg>
        <pc:picChg chg="add mod">
          <ac:chgData name="Jocel Sabellano" userId="8bd111cad8b33478" providerId="LiveId" clId="{6F3B8726-E946-4DBB-A638-01D9621772A5}" dt="2020-05-12T02:37:10.231" v="434" actId="14861"/>
          <ac:picMkLst>
            <pc:docMk/>
            <pc:sldMk cId="823299890" sldId="344"/>
            <ac:picMk id="3" creationId="{F5436FA9-E73A-40D6-A883-6B4A352FF3DB}"/>
          </ac:picMkLst>
        </pc:picChg>
      </pc:sldChg>
      <pc:sldChg chg="addSp delSp modSp add mod modNotesTx">
        <pc:chgData name="Jocel Sabellano" userId="8bd111cad8b33478" providerId="LiveId" clId="{6F3B8726-E946-4DBB-A638-01D9621772A5}" dt="2020-05-13T20:20:18.046" v="909" actId="255"/>
        <pc:sldMkLst>
          <pc:docMk/>
          <pc:sldMk cId="3545698437" sldId="345"/>
        </pc:sldMkLst>
        <pc:spChg chg="del">
          <ac:chgData name="Jocel Sabellano" userId="8bd111cad8b33478" providerId="LiveId" clId="{6F3B8726-E946-4DBB-A638-01D9621772A5}" dt="2020-05-12T04:51:07.435" v="470" actId="478"/>
          <ac:spMkLst>
            <pc:docMk/>
            <pc:sldMk cId="3545698437" sldId="345"/>
            <ac:spMk id="15" creationId="{8EAF5292-A8F6-49A5-9896-52D1CA43C96B}"/>
          </ac:spMkLst>
        </pc:spChg>
        <pc:spChg chg="mod ord">
          <ac:chgData name="Jocel Sabellano" userId="8bd111cad8b33478" providerId="LiveId" clId="{6F3B8726-E946-4DBB-A638-01D9621772A5}" dt="2020-05-13T20:20:18.046" v="909" actId="255"/>
          <ac:spMkLst>
            <pc:docMk/>
            <pc:sldMk cId="3545698437" sldId="345"/>
            <ac:spMk id="31" creationId="{178B3F06-08EE-44DC-91B7-33A8BE947D11}"/>
          </ac:spMkLst>
        </pc:spChg>
        <pc:picChg chg="add mod">
          <ac:chgData name="Jocel Sabellano" userId="8bd111cad8b33478" providerId="LiveId" clId="{6F3B8726-E946-4DBB-A638-01D9621772A5}" dt="2020-05-13T16:06:36.380" v="736"/>
          <ac:picMkLst>
            <pc:docMk/>
            <pc:sldMk cId="3545698437" sldId="345"/>
            <ac:picMk id="15" creationId="{DC470056-7066-41AC-BC22-37A5D9ED72F6}"/>
          </ac:picMkLst>
        </pc:picChg>
        <pc:picChg chg="del">
          <ac:chgData name="Jocel Sabellano" userId="8bd111cad8b33478" providerId="LiveId" clId="{6F3B8726-E946-4DBB-A638-01D9621772A5}" dt="2020-05-13T20:16:50.320" v="892" actId="478"/>
          <ac:picMkLst>
            <pc:docMk/>
            <pc:sldMk cId="3545698437" sldId="345"/>
            <ac:picMk id="34" creationId="{B7772A21-B27C-B041-8E2C-140604AB510C}"/>
          </ac:picMkLst>
        </pc:picChg>
      </pc:sldChg>
      <pc:sldChg chg="add">
        <pc:chgData name="Jocel Sabellano" userId="8bd111cad8b33478" providerId="LiveId" clId="{6F3B8726-E946-4DBB-A638-01D9621772A5}" dt="2020-05-12T04:52:19.427" v="501"/>
        <pc:sldMkLst>
          <pc:docMk/>
          <pc:sldMk cId="2098302811" sldId="346"/>
        </pc:sldMkLst>
      </pc:sldChg>
      <pc:sldChg chg="addSp delSp modSp add mod ord modNotesTx">
        <pc:chgData name="Jocel Sabellano" userId="8bd111cad8b33478" providerId="LiveId" clId="{6F3B8726-E946-4DBB-A638-01D9621772A5}" dt="2020-05-13T20:17:08.717" v="896" actId="478"/>
        <pc:sldMkLst>
          <pc:docMk/>
          <pc:sldMk cId="1412776846" sldId="347"/>
        </pc:sldMkLst>
        <pc:spChg chg="del">
          <ac:chgData name="Jocel Sabellano" userId="8bd111cad8b33478" providerId="LiveId" clId="{6F3B8726-E946-4DBB-A638-01D9621772A5}" dt="2020-05-12T04:55:03.260" v="521" actId="478"/>
          <ac:spMkLst>
            <pc:docMk/>
            <pc:sldMk cId="1412776846" sldId="347"/>
            <ac:spMk id="15" creationId="{8EAF5292-A8F6-49A5-9896-52D1CA43C96B}"/>
          </ac:spMkLst>
        </pc:spChg>
        <pc:spChg chg="mod ord">
          <ac:chgData name="Jocel Sabellano" userId="8bd111cad8b33478" providerId="LiveId" clId="{6F3B8726-E946-4DBB-A638-01D9621772A5}" dt="2020-05-13T20:17:06.655" v="895" actId="171"/>
          <ac:spMkLst>
            <pc:docMk/>
            <pc:sldMk cId="1412776846" sldId="347"/>
            <ac:spMk id="31" creationId="{178B3F06-08EE-44DC-91B7-33A8BE947D11}"/>
          </ac:spMkLst>
        </pc:spChg>
        <pc:picChg chg="add mod">
          <ac:chgData name="Jocel Sabellano" userId="8bd111cad8b33478" providerId="LiveId" clId="{6F3B8726-E946-4DBB-A638-01D9621772A5}" dt="2020-05-13T16:13:59.480" v="743" actId="14100"/>
          <ac:picMkLst>
            <pc:docMk/>
            <pc:sldMk cId="1412776846" sldId="347"/>
            <ac:picMk id="15" creationId="{25582F65-9804-43A1-B9CE-12D7D16C227A}"/>
          </ac:picMkLst>
        </pc:picChg>
        <pc:picChg chg="del">
          <ac:chgData name="Jocel Sabellano" userId="8bd111cad8b33478" providerId="LiveId" clId="{6F3B8726-E946-4DBB-A638-01D9621772A5}" dt="2020-05-13T20:17:08.717" v="896" actId="478"/>
          <ac:picMkLst>
            <pc:docMk/>
            <pc:sldMk cId="1412776846" sldId="347"/>
            <ac:picMk id="34" creationId="{B7772A21-B27C-B041-8E2C-140604AB510C}"/>
          </ac:picMkLst>
        </pc:picChg>
      </pc:sldChg>
      <pc:sldChg chg="addSp delSp modSp add del mod">
        <pc:chgData name="Jocel Sabellano" userId="8bd111cad8b33478" providerId="LiveId" clId="{6F3B8726-E946-4DBB-A638-01D9621772A5}" dt="2020-05-14T18:34:31.136" v="927" actId="47"/>
        <pc:sldMkLst>
          <pc:docMk/>
          <pc:sldMk cId="68016339" sldId="348"/>
        </pc:sldMkLst>
        <pc:spChg chg="add del mod">
          <ac:chgData name="Jocel Sabellano" userId="8bd111cad8b33478" providerId="LiveId" clId="{6F3B8726-E946-4DBB-A638-01D9621772A5}" dt="2020-05-14T18:34:10.221" v="925"/>
          <ac:spMkLst>
            <pc:docMk/>
            <pc:sldMk cId="68016339" sldId="348"/>
            <ac:spMk id="15" creationId="{68351D75-36BD-44DE-86E3-6BCFE7C17FE5}"/>
          </ac:spMkLst>
        </pc:spChg>
        <pc:spChg chg="mod">
          <ac:chgData name="Jocel Sabellano" userId="8bd111cad8b33478" providerId="LiveId" clId="{6F3B8726-E946-4DBB-A638-01D9621772A5}" dt="2020-05-14T18:34:01.437" v="923" actId="20577"/>
          <ac:spMkLst>
            <pc:docMk/>
            <pc:sldMk cId="68016339" sldId="348"/>
            <ac:spMk id="31" creationId="{178B3F06-08EE-44DC-91B7-33A8BE947D11}"/>
          </ac:spMkLst>
        </pc:spChg>
        <pc:picChg chg="del">
          <ac:chgData name="Jocel Sabellano" userId="8bd111cad8b33478" providerId="LiveId" clId="{6F3B8726-E946-4DBB-A638-01D9621772A5}" dt="2020-05-14T18:33:49.204" v="918" actId="478"/>
          <ac:picMkLst>
            <pc:docMk/>
            <pc:sldMk cId="68016339" sldId="348"/>
            <ac:picMk id="9" creationId="{BE1E500C-F88E-434B-BA57-E73BBF961403}"/>
          </ac:picMkLst>
        </pc:picChg>
        <pc:picChg chg="del">
          <ac:chgData name="Jocel Sabellano" userId="8bd111cad8b33478" providerId="LiveId" clId="{6F3B8726-E946-4DBB-A638-01D9621772A5}" dt="2020-05-14T18:33:50.916" v="919" actId="478"/>
          <ac:picMkLst>
            <pc:docMk/>
            <pc:sldMk cId="68016339" sldId="348"/>
            <ac:picMk id="10" creationId="{55AE9163-9E18-45D5-8E00-25DE6A4D3EC0}"/>
          </ac:picMkLst>
        </pc:picChg>
      </pc:sldChg>
      <pc:sldChg chg="addSp delSp modSp add mod">
        <pc:chgData name="Jocel Sabellano" userId="8bd111cad8b33478" providerId="LiveId" clId="{6F3B8726-E946-4DBB-A638-01D9621772A5}" dt="2020-05-14T18:35:41.735" v="929" actId="478"/>
        <pc:sldMkLst>
          <pc:docMk/>
          <pc:sldMk cId="1686078999" sldId="367"/>
        </pc:sldMkLst>
        <pc:picChg chg="add mod">
          <ac:chgData name="Jocel Sabellano" userId="8bd111cad8b33478" providerId="LiveId" clId="{6F3B8726-E946-4DBB-A638-01D9621772A5}" dt="2020-05-14T18:34:44.174" v="928"/>
          <ac:picMkLst>
            <pc:docMk/>
            <pc:sldMk cId="1686078999" sldId="367"/>
            <ac:picMk id="25" creationId="{2C861DD9-20C1-45BD-A8B9-6CBE6E8D9C64}"/>
          </ac:picMkLst>
        </pc:picChg>
        <pc:picChg chg="del">
          <ac:chgData name="Jocel Sabellano" userId="8bd111cad8b33478" providerId="LiveId" clId="{6F3B8726-E946-4DBB-A638-01D9621772A5}" dt="2020-05-14T18:35:41.735" v="929" actId="478"/>
          <ac:picMkLst>
            <pc:docMk/>
            <pc:sldMk cId="1686078999" sldId="367"/>
            <ac:picMk id="34" creationId="{B7772A21-B27C-B041-8E2C-140604AB51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0D501-F934-D54C-9A14-C26C4FD26E4A}" type="datetimeFigureOut">
              <a:rPr lang="en-US" smtClean="0"/>
              <a:t>5/17/2020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93F38-706C-4941-A568-51E683119467}" type="slidenum">
              <a:rPr lang="en-US" smtClean="0"/>
              <a:t>‹#›</a:t>
            </a:fld>
            <a:endParaRPr lang="en-US"/>
          </a:p>
        </p:txBody>
      </p:sp>
    </p:spTree>
    <p:extLst>
      <p:ext uri="{BB962C8B-B14F-4D97-AF65-F5344CB8AC3E}">
        <p14:creationId xmlns:p14="http://schemas.microsoft.com/office/powerpoint/2010/main" val="157242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one-tab.com/page/WQtmEp4rTCyg4gT_UluG0Q"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devhowto-multi-tenant-overview"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active-directory/develop/active-directory-v2-scopes#requesting-consent-for-an-entire-tenan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ctive-directory/hybrid/whatis-fed"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zure/active-directory/hybrid/how-to-connect-pt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microsoft.com/azure-advanced-threat-protection/understanding-security-alerts#security-alert-categories" TargetMode="External"/><Relationship Id="rId3" Type="http://schemas.openxmlformats.org/officeDocument/2006/relationships/hyperlink" Target="https://docs.microsoft.com/en-us/graph/search-concept-overview" TargetMode="External"/><Relationship Id="rId7" Type="http://schemas.openxmlformats.org/officeDocument/2006/relationships/hyperlink" Target="https://docs.microsoft.com/windows/security/threat-protection/microsoft-defender-atp/attack-simulations" TargetMode="External"/><Relationship Id="rId12" Type="http://schemas.openxmlformats.org/officeDocument/2006/relationships/hyperlink" Target="https://docs.microsoft.com/azure/sentinel/quickstart-get-visibilit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cloud-app-security/monitor-alerts" TargetMode="External"/><Relationship Id="rId11" Type="http://schemas.openxmlformats.org/officeDocument/2006/relationships/hyperlink" Target="https://docs.microsoft.com/azure/information-protection/faqs#i-see-azure-information-protection-is-listed-as-a-security-provider-for-microsoft-graph-securityhow-does-this-work-and-what-alerts-will-i-receive" TargetMode="External"/><Relationship Id="rId5" Type="http://schemas.openxmlformats.org/officeDocument/2006/relationships/hyperlink" Target="https://docs.microsoft.com/azure/active-directory/identity-protection/playbook" TargetMode="External"/><Relationship Id="rId10" Type="http://schemas.openxmlformats.org/officeDocument/2006/relationships/hyperlink" Target="https://docs.microsoft.com/office365/securitycompliance/anomaly-detection-policies-in-ocas" TargetMode="External"/><Relationship Id="rId4" Type="http://schemas.openxmlformats.org/officeDocument/2006/relationships/hyperlink" Target="https://docs.microsoft.com/azure/security-center/security-center-alerts-type" TargetMode="External"/><Relationship Id="rId9" Type="http://schemas.openxmlformats.org/officeDocument/2006/relationships/hyperlink" Target="https://docs.microsoft.com/office365/securitycompliance/alert-policies#default-alert-policie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view.officeapps.live.com/op/view.aspx?src=https://c.s-microsoft.com/en-us/CMSFiles/TranscriptFY20Q2.docx?version=9674fe79-64c1-95db-10c0-1015c4c70d3c"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windows/desktop/winrm/windows-remote-management-glossa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really good links we think simplifies a lot Graph: </a:t>
            </a:r>
          </a:p>
          <a:p>
            <a:endParaRPr lang="en-US" dirty="0"/>
          </a:p>
          <a:p>
            <a:r>
              <a:rPr lang="en-US" dirty="0">
                <a:hlinkClick r:id="rId3"/>
              </a:rPr>
              <a:t>https://www.one-tab.com/page/WQtmEp4rTCyg4gT_UluG0Q</a:t>
            </a:r>
            <a:endParaRPr lang="en-US" dirty="0"/>
          </a:p>
          <a:p>
            <a:endParaRPr lang="en-US" dirty="0"/>
          </a:p>
          <a:p>
            <a:r>
              <a:rPr lang="en-US" dirty="0"/>
              <a:t>http://bit.ly/2H2YHx9</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1</a:t>
            </a:fld>
            <a:endParaRPr lang="en-US"/>
          </a:p>
        </p:txBody>
      </p:sp>
    </p:spTree>
    <p:extLst>
      <p:ext uri="{BB962C8B-B14F-4D97-AF65-F5344CB8AC3E}">
        <p14:creationId xmlns:p14="http://schemas.microsoft.com/office/powerpoint/2010/main" val="9763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10</a:t>
            </a:fld>
            <a:endParaRPr lang="en-US"/>
          </a:p>
        </p:txBody>
      </p:sp>
    </p:spTree>
    <p:extLst>
      <p:ext uri="{BB962C8B-B14F-4D97-AF65-F5344CB8AC3E}">
        <p14:creationId xmlns:p14="http://schemas.microsoft.com/office/powerpoint/2010/main" val="45670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11</a:t>
            </a:fld>
            <a:endParaRPr lang="en-US"/>
          </a:p>
        </p:txBody>
      </p:sp>
    </p:spTree>
    <p:extLst>
      <p:ext uri="{BB962C8B-B14F-4D97-AF65-F5344CB8AC3E}">
        <p14:creationId xmlns:p14="http://schemas.microsoft.com/office/powerpoint/2010/main" val="354044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12</a:t>
            </a:fld>
            <a:endParaRPr lang="en-US"/>
          </a:p>
        </p:txBody>
      </p:sp>
    </p:spTree>
    <p:extLst>
      <p:ext uri="{BB962C8B-B14F-4D97-AF65-F5344CB8AC3E}">
        <p14:creationId xmlns:p14="http://schemas.microsoft.com/office/powerpoint/2010/main" val="4140932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13</a:t>
            </a:fld>
            <a:endParaRPr lang="en-US"/>
          </a:p>
        </p:txBody>
      </p:sp>
    </p:spTree>
    <p:extLst>
      <p:ext uri="{BB962C8B-B14F-4D97-AF65-F5344CB8AC3E}">
        <p14:creationId xmlns:p14="http://schemas.microsoft.com/office/powerpoint/2010/main" val="278571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14</a:t>
            </a:fld>
            <a:endParaRPr lang="en-US"/>
          </a:p>
        </p:txBody>
      </p:sp>
    </p:spTree>
    <p:extLst>
      <p:ext uri="{BB962C8B-B14F-4D97-AF65-F5344CB8AC3E}">
        <p14:creationId xmlns:p14="http://schemas.microsoft.com/office/powerpoint/2010/main" val="596416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Delegated permissions</a:t>
            </a:r>
            <a:r>
              <a:rPr lang="en-US" sz="1200" b="0" i="0" kern="1200" dirty="0">
                <a:solidFill>
                  <a:schemeClr val="tx1"/>
                </a:solidFill>
                <a:effectLst/>
                <a:latin typeface="+mn-lt"/>
                <a:ea typeface="+mn-ea"/>
                <a:cs typeface="+mn-cs"/>
              </a:rPr>
              <a:t> - Are used by apps that have a signed-in user present. For these apps, either the user or an administrator consents to the permissions that the app requests and the app is delegated permission to act as the signed-in user when making calls to an API. Depending on the API, the user may not be able to consent to the API directly and would instead </a:t>
            </a:r>
            <a:r>
              <a:rPr lang="en-US" sz="1200" b="0" i="0" u="none" strike="noStrike" kern="1200" dirty="0">
                <a:solidFill>
                  <a:schemeClr val="tx1"/>
                </a:solidFill>
                <a:effectLst/>
                <a:latin typeface="+mn-lt"/>
                <a:ea typeface="+mn-ea"/>
                <a:cs typeface="+mn-cs"/>
                <a:hlinkClick r:id="rId3"/>
              </a:rPr>
              <a:t>require an administrator to provide "admin consent"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Application permissions</a:t>
            </a:r>
            <a:r>
              <a:rPr lang="en-US" sz="1200" b="0" i="0" kern="1200" dirty="0">
                <a:solidFill>
                  <a:schemeClr val="tx1"/>
                </a:solidFill>
                <a:effectLst/>
                <a:latin typeface="+mn-lt"/>
                <a:ea typeface="+mn-ea"/>
                <a:cs typeface="+mn-cs"/>
              </a:rPr>
              <a:t> - Are used by apps that run without a signed-in user present; for example, apps that run as background services or daemons. Application permissions can only be </a:t>
            </a:r>
            <a:r>
              <a:rPr lang="en-US" sz="1200" b="0" i="0" u="none" strike="noStrike" kern="1200" dirty="0">
                <a:solidFill>
                  <a:schemeClr val="tx1"/>
                </a:solidFill>
                <a:effectLst/>
                <a:latin typeface="+mn-lt"/>
                <a:ea typeface="+mn-ea"/>
                <a:cs typeface="+mn-cs"/>
                <a:hlinkClick r:id="rId4"/>
              </a:rPr>
              <a:t>consented by an administrator</a:t>
            </a:r>
            <a:r>
              <a:rPr lang="en-US" sz="1200" b="0" i="0" kern="1200" dirty="0">
                <a:solidFill>
                  <a:schemeClr val="tx1"/>
                </a:solidFill>
                <a:effectLst/>
                <a:latin typeface="+mn-lt"/>
                <a:ea typeface="+mn-ea"/>
                <a:cs typeface="+mn-cs"/>
              </a:rPr>
              <a:t> because they are typically powerful and allow access to data across user-boundaries, or data that would otherwise be restricted to administrators.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http://bit.ly/2RAGv1e</a:t>
            </a:r>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15</a:t>
            </a:fld>
            <a:endParaRPr lang="en-US"/>
          </a:p>
        </p:txBody>
      </p:sp>
    </p:spTree>
    <p:extLst>
      <p:ext uri="{BB962C8B-B14F-4D97-AF65-F5344CB8AC3E}">
        <p14:creationId xmlns:p14="http://schemas.microsoft.com/office/powerpoint/2010/main" val="20060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Permissions won’t work without user or admin consent.</a:t>
            </a:r>
          </a:p>
          <a:p>
            <a:r>
              <a:rPr lang="en-US" dirty="0"/>
              <a:t>. User authorization is used for delegated permissions. Some endpoints need admin consent to work. </a:t>
            </a:r>
          </a:p>
          <a:p>
            <a:r>
              <a:rPr lang="en-US" dirty="0"/>
              <a:t>. Admin consent is needed on some app permissions. </a:t>
            </a:r>
          </a:p>
          <a:p>
            <a:endParaRPr lang="en-US" dirty="0"/>
          </a:p>
          <a:p>
            <a:r>
              <a:rPr lang="en-US" dirty="0"/>
              <a:t>http://bit.ly/2RAGiv7</a:t>
            </a:r>
          </a:p>
        </p:txBody>
      </p:sp>
      <p:sp>
        <p:nvSpPr>
          <p:cNvPr id="4" name="Slide Number Placeholder 3"/>
          <p:cNvSpPr>
            <a:spLocks noGrp="1"/>
          </p:cNvSpPr>
          <p:nvPr>
            <p:ph type="sldNum" sz="quarter" idx="5"/>
          </p:nvPr>
        </p:nvSpPr>
        <p:spPr/>
        <p:txBody>
          <a:bodyPr/>
          <a:lstStyle/>
          <a:p>
            <a:fld id="{1AF93F38-706C-4941-A568-51E683119467}" type="slidenum">
              <a:rPr lang="en-US" smtClean="0"/>
              <a:t>16</a:t>
            </a:fld>
            <a:endParaRPr lang="en-US"/>
          </a:p>
        </p:txBody>
      </p:sp>
    </p:spTree>
    <p:extLst>
      <p:ext uri="{BB962C8B-B14F-4D97-AF65-F5344CB8AC3E}">
        <p14:creationId xmlns:p14="http://schemas.microsoft.com/office/powerpoint/2010/main" val="1310677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Permissions won’t work without user or admin consent.</a:t>
            </a:r>
          </a:p>
          <a:p>
            <a:r>
              <a:rPr lang="en-US" dirty="0"/>
              <a:t>. User authorization is used for delegated permissions. Some endpoints need admin consent to work. </a:t>
            </a:r>
          </a:p>
          <a:p>
            <a:r>
              <a:rPr lang="en-US" dirty="0"/>
              <a:t>. Admin consent is needed on some app permissions. </a:t>
            </a:r>
          </a:p>
          <a:p>
            <a:endParaRPr lang="en-US" dirty="0"/>
          </a:p>
          <a:p>
            <a:r>
              <a:rPr lang="en-US" dirty="0"/>
              <a:t>http://bit.ly/2RAGiv7</a:t>
            </a:r>
          </a:p>
        </p:txBody>
      </p:sp>
      <p:sp>
        <p:nvSpPr>
          <p:cNvPr id="4" name="Slide Number Placeholder 3"/>
          <p:cNvSpPr>
            <a:spLocks noGrp="1"/>
          </p:cNvSpPr>
          <p:nvPr>
            <p:ph type="sldNum" sz="quarter" idx="5"/>
          </p:nvPr>
        </p:nvSpPr>
        <p:spPr/>
        <p:txBody>
          <a:bodyPr/>
          <a:lstStyle/>
          <a:p>
            <a:fld id="{1AF93F38-706C-4941-A568-51E683119467}" type="slidenum">
              <a:rPr lang="en-US" smtClean="0"/>
              <a:t>17</a:t>
            </a:fld>
            <a:endParaRPr lang="en-US"/>
          </a:p>
        </p:txBody>
      </p:sp>
    </p:spTree>
    <p:extLst>
      <p:ext uri="{BB962C8B-B14F-4D97-AF65-F5344CB8AC3E}">
        <p14:creationId xmlns:p14="http://schemas.microsoft.com/office/powerpoint/2010/main" val="8126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JWT encoded. A signed base 64 string. </a:t>
            </a:r>
          </a:p>
          <a:p>
            <a:endParaRPr lang="en-US" dirty="0"/>
          </a:p>
          <a:p>
            <a:r>
              <a:rPr lang="en-US" dirty="0"/>
              <a:t>http://bit.ly/2RElFyb</a:t>
            </a:r>
          </a:p>
        </p:txBody>
      </p:sp>
      <p:sp>
        <p:nvSpPr>
          <p:cNvPr id="4" name="Slide Number Placeholder 3"/>
          <p:cNvSpPr>
            <a:spLocks noGrp="1"/>
          </p:cNvSpPr>
          <p:nvPr>
            <p:ph type="sldNum" sz="quarter" idx="5"/>
          </p:nvPr>
        </p:nvSpPr>
        <p:spPr/>
        <p:txBody>
          <a:bodyPr/>
          <a:lstStyle/>
          <a:p>
            <a:fld id="{1AF93F38-706C-4941-A568-51E683119467}" type="slidenum">
              <a:rPr lang="en-US" smtClean="0"/>
              <a:t>18</a:t>
            </a:fld>
            <a:endParaRPr lang="en-US"/>
          </a:p>
        </p:txBody>
      </p:sp>
    </p:spTree>
    <p:extLst>
      <p:ext uri="{BB962C8B-B14F-4D97-AF65-F5344CB8AC3E}">
        <p14:creationId xmlns:p14="http://schemas.microsoft.com/office/powerpoint/2010/main" val="245835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19</a:t>
            </a:fld>
            <a:endParaRPr lang="en-US"/>
          </a:p>
        </p:txBody>
      </p:sp>
    </p:spTree>
    <p:extLst>
      <p:ext uri="{BB962C8B-B14F-4D97-AF65-F5344CB8AC3E}">
        <p14:creationId xmlns:p14="http://schemas.microsoft.com/office/powerpoint/2010/main" val="315199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2</a:t>
            </a:fld>
            <a:endParaRPr lang="en-US"/>
          </a:p>
        </p:txBody>
      </p:sp>
    </p:spTree>
    <p:extLst>
      <p:ext uri="{BB962C8B-B14F-4D97-AF65-F5344CB8AC3E}">
        <p14:creationId xmlns:p14="http://schemas.microsoft.com/office/powerpoint/2010/main" val="264461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 types are chosen based off the way how you authenticate or acquire your access token. </a:t>
            </a:r>
          </a:p>
          <a:p>
            <a:endParaRPr lang="en-US" dirty="0"/>
          </a:p>
          <a:p>
            <a:r>
              <a:rPr lang="en-US" dirty="0"/>
              <a:t>All the Grant types and documentation: </a:t>
            </a:r>
          </a:p>
          <a:p>
            <a:r>
              <a:rPr lang="en-US" dirty="0"/>
              <a:t>http://bit.ly/2REuoAC</a:t>
            </a:r>
          </a:p>
          <a:p>
            <a:endParaRPr lang="en-US"/>
          </a:p>
          <a:p>
            <a:endParaRPr lang="en-US"/>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20</a:t>
            </a:fld>
            <a:endParaRPr lang="en-US"/>
          </a:p>
        </p:txBody>
      </p:sp>
    </p:spTree>
    <p:extLst>
      <p:ext uri="{BB962C8B-B14F-4D97-AF65-F5344CB8AC3E}">
        <p14:creationId xmlns:p14="http://schemas.microsoft.com/office/powerpoint/2010/main" val="199841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 types are chosen based off the way how you authenticate or acquire your access token.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Documentation: </a:t>
            </a:r>
            <a:r>
              <a:rPr lang="en-US" sz="1200" b="0" kern="1200" dirty="0">
                <a:solidFill>
                  <a:schemeClr val="tx1"/>
                </a:solidFill>
                <a:effectLst/>
                <a:latin typeface="+mn-lt"/>
                <a:ea typeface="+mn-ea"/>
                <a:cs typeface="+mn-cs"/>
              </a:rPr>
              <a:t>http://bit.ly/2K0rswY</a:t>
            </a:r>
          </a:p>
          <a:p>
            <a:endParaRPr lang="en-US" dirty="0"/>
          </a:p>
          <a:p>
            <a:endParaRPr lang="en-US" dirty="0"/>
          </a:p>
          <a:p>
            <a:r>
              <a:rPr lang="en-US" dirty="0"/>
              <a:t>All the Grant types and documentation: </a:t>
            </a:r>
          </a:p>
          <a:p>
            <a:r>
              <a:rPr lang="en-US" dirty="0"/>
              <a:t>http://bit.ly/2REuoAC</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21</a:t>
            </a:fld>
            <a:endParaRPr lang="en-US"/>
          </a:p>
        </p:txBody>
      </p:sp>
    </p:spTree>
    <p:extLst>
      <p:ext uri="{BB962C8B-B14F-4D97-AF65-F5344CB8AC3E}">
        <p14:creationId xmlns:p14="http://schemas.microsoft.com/office/powerpoint/2010/main" val="1175418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 types are chosen based off the way how you authenticate or acquire your access token. </a:t>
            </a:r>
          </a:p>
          <a:p>
            <a:endParaRPr lang="en-US" dirty="0"/>
          </a:p>
          <a:p>
            <a:r>
              <a:rPr lang="en-US" dirty="0"/>
              <a:t>All the Grant types and documentation: </a:t>
            </a:r>
          </a:p>
          <a:p>
            <a:r>
              <a:rPr lang="en-US" dirty="0"/>
              <a:t>http://bit.ly/2REuoAC</a:t>
            </a:r>
          </a:p>
          <a:p>
            <a:endParaRPr lang="en-US" dirty="0"/>
          </a:p>
          <a:p>
            <a:r>
              <a:rPr lang="en-US" dirty="0"/>
              <a:t>Warning</a:t>
            </a:r>
          </a:p>
          <a:p>
            <a:r>
              <a:rPr lang="en-US" dirty="0"/>
              <a:t>Microsoft recommends you do </a:t>
            </a:r>
            <a:r>
              <a:rPr lang="en-US" i="1" dirty="0"/>
              <a:t>not</a:t>
            </a:r>
            <a:r>
              <a:rPr lang="en-US" dirty="0"/>
              <a:t> use the ROPC flow. In most scenarios, more secure alternatives are available and recommended. This flow requires a very high degree of trust in the application, and carries risks which are not present in other flows. You should only use this flow when other more secure flows can't be used.</a:t>
            </a:r>
          </a:p>
          <a:p>
            <a:endParaRPr lang="en-US" dirty="0"/>
          </a:p>
          <a:p>
            <a:r>
              <a:rPr lang="en-US" dirty="0"/>
              <a:t>Important</a:t>
            </a:r>
          </a:p>
          <a:p>
            <a:r>
              <a:rPr lang="en-US" dirty="0"/>
              <a:t>The Microsoft identity platform endpoint only supports ROPC for Azure AD tenants, not personal accounts. This means that you must use a tenant-specific endpoint (https://login.microsoftonline.com/{TenantId_or_Name}) or the organizations endpoint.</a:t>
            </a:r>
          </a:p>
          <a:p>
            <a:endParaRPr lang="en-US" dirty="0"/>
          </a:p>
          <a:p>
            <a:r>
              <a:rPr lang="en-US" dirty="0"/>
              <a:t>Personal accounts that are invited to an Azure AD tenant can't use ROPC.</a:t>
            </a:r>
          </a:p>
          <a:p>
            <a:endParaRPr lang="en-US" dirty="0"/>
          </a:p>
          <a:p>
            <a:r>
              <a:rPr lang="en-US" dirty="0"/>
              <a:t>Accounts that don't have passwords can't sign in through ROPC. For this scenario, we recommend that you use a different flow for your app instead.</a:t>
            </a:r>
          </a:p>
          <a:p>
            <a:r>
              <a:rPr lang="en-US" dirty="0"/>
              <a:t>If users need to use multi-factor authentication (MFA) to log in to the application, they will be blocked instead.</a:t>
            </a:r>
          </a:p>
          <a:p>
            <a:endParaRPr lang="en-US" dirty="0"/>
          </a:p>
          <a:p>
            <a:r>
              <a:rPr lang="en-US" dirty="0"/>
              <a:t>ROPC is not supported in </a:t>
            </a:r>
            <a:r>
              <a:rPr lang="en-US" dirty="0">
                <a:hlinkClick r:id="rId3"/>
              </a:rPr>
              <a:t>hybrid identity federation</a:t>
            </a:r>
            <a:r>
              <a:rPr lang="en-US" dirty="0"/>
              <a:t> scenarios (for example, Azure AD and ADFS used to authenticate on-premises accounts). If users are full-page redirected to an on-premises identity providers, Azure AD is not able to test the username and password against that identity provider. </a:t>
            </a:r>
            <a:r>
              <a:rPr lang="en-US" dirty="0">
                <a:hlinkClick r:id="rId4"/>
              </a:rPr>
              <a:t>Pass-through authentication</a:t>
            </a:r>
            <a:r>
              <a:rPr lang="en-US" dirty="0"/>
              <a:t> is supported with ROPC, however.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22</a:t>
            </a:fld>
            <a:endParaRPr lang="en-US"/>
          </a:p>
        </p:txBody>
      </p:sp>
    </p:spTree>
    <p:extLst>
      <p:ext uri="{BB962C8B-B14F-4D97-AF65-F5344CB8AC3E}">
        <p14:creationId xmlns:p14="http://schemas.microsoft.com/office/powerpoint/2010/main" val="1959153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23</a:t>
            </a:fld>
            <a:endParaRPr lang="en-US"/>
          </a:p>
        </p:txBody>
      </p:sp>
    </p:spTree>
    <p:extLst>
      <p:ext uri="{BB962C8B-B14F-4D97-AF65-F5344CB8AC3E}">
        <p14:creationId xmlns:p14="http://schemas.microsoft.com/office/powerpoint/2010/main" val="385146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https://docs.microsoft.com/en-us/azure/active-directory/develop/v2-oauth2-auth-code-flow</a:t>
            </a:r>
          </a:p>
          <a:p>
            <a:endParaRPr lang="en-US" dirty="0"/>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24</a:t>
            </a:fld>
            <a:endParaRPr lang="en-US"/>
          </a:p>
        </p:txBody>
      </p:sp>
    </p:spTree>
    <p:extLst>
      <p:ext uri="{BB962C8B-B14F-4D97-AF65-F5344CB8AC3E}">
        <p14:creationId xmlns:p14="http://schemas.microsoft.com/office/powerpoint/2010/main" val="261180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25</a:t>
            </a:fld>
            <a:endParaRPr lang="en-US"/>
          </a:p>
        </p:txBody>
      </p:sp>
    </p:spTree>
    <p:extLst>
      <p:ext uri="{BB962C8B-B14F-4D97-AF65-F5344CB8AC3E}">
        <p14:creationId xmlns:p14="http://schemas.microsoft.com/office/powerpoint/2010/main" val="204958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26</a:t>
            </a:fld>
            <a:endParaRPr lang="en-US"/>
          </a:p>
        </p:txBody>
      </p:sp>
    </p:spTree>
    <p:extLst>
      <p:ext uri="{BB962C8B-B14F-4D97-AF65-F5344CB8AC3E}">
        <p14:creationId xmlns:p14="http://schemas.microsoft.com/office/powerpoint/2010/main" val="2574631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27</a:t>
            </a:fld>
            <a:endParaRPr lang="en-US"/>
          </a:p>
        </p:txBody>
      </p:sp>
    </p:spTree>
    <p:extLst>
      <p:ext uri="{BB962C8B-B14F-4D97-AF65-F5344CB8AC3E}">
        <p14:creationId xmlns:p14="http://schemas.microsoft.com/office/powerpoint/2010/main" val="21171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28</a:t>
            </a:fld>
            <a:endParaRPr lang="en-US"/>
          </a:p>
        </p:txBody>
      </p:sp>
    </p:spTree>
    <p:extLst>
      <p:ext uri="{BB962C8B-B14F-4D97-AF65-F5344CB8AC3E}">
        <p14:creationId xmlns:p14="http://schemas.microsoft.com/office/powerpoint/2010/main" val="314640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AF93F38-706C-4941-A568-51E683119467}" type="slidenum">
              <a:rPr lang="en-US" smtClean="0"/>
              <a:t>29</a:t>
            </a:fld>
            <a:endParaRPr lang="en-US"/>
          </a:p>
        </p:txBody>
      </p:sp>
    </p:spTree>
    <p:extLst>
      <p:ext uri="{BB962C8B-B14F-4D97-AF65-F5344CB8AC3E}">
        <p14:creationId xmlns:p14="http://schemas.microsoft.com/office/powerpoint/2010/main" val="91208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F93F38-706C-4941-A568-51E683119467}" type="slidenum">
              <a:rPr lang="en-US" smtClean="0"/>
              <a:t>3</a:t>
            </a:fld>
            <a:endParaRPr lang="en-US"/>
          </a:p>
        </p:txBody>
      </p:sp>
    </p:spTree>
    <p:extLst>
      <p:ext uri="{BB962C8B-B14F-4D97-AF65-F5344CB8AC3E}">
        <p14:creationId xmlns:p14="http://schemas.microsoft.com/office/powerpoint/2010/main" val="63288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a:t>
            </a:r>
          </a:p>
          <a:p>
            <a:r>
              <a:rPr lang="en-US" dirty="0"/>
              <a:t>	. You are flexible with almost a lot of management tasks. There are a lot of things you can’t do in the portal that you can do with Graph</a:t>
            </a:r>
          </a:p>
          <a:p>
            <a:r>
              <a:rPr lang="en-US" dirty="0"/>
              <a:t>	. You can process batches or numerous tasks in a short amount of time</a:t>
            </a:r>
          </a:p>
          <a:p>
            <a:r>
              <a:rPr lang="en-US" dirty="0"/>
              <a:t>	. You can be more innovative to whatever you can come up with</a:t>
            </a:r>
          </a:p>
          <a:p>
            <a:r>
              <a:rPr lang="en-US" dirty="0"/>
              <a:t>	. You’re awesome. </a:t>
            </a:r>
          </a:p>
          <a:p>
            <a:endParaRPr lang="en-US" dirty="0"/>
          </a:p>
          <a:p>
            <a:r>
              <a:rPr lang="en-US" dirty="0"/>
              <a:t>Sample applications: </a:t>
            </a:r>
          </a:p>
          <a:p>
            <a:r>
              <a:rPr lang="en-US" dirty="0"/>
              <a:t>	. Automated onboarding of users</a:t>
            </a:r>
          </a:p>
          <a:p>
            <a:r>
              <a:rPr lang="en-US" dirty="0"/>
              <a:t>	. Custom reporting</a:t>
            </a:r>
          </a:p>
          <a:p>
            <a:r>
              <a:rPr lang="en-US" dirty="0"/>
              <a:t>	. Custom auditing</a:t>
            </a:r>
          </a:p>
          <a:p>
            <a:r>
              <a:rPr lang="en-US" dirty="0"/>
              <a:t>	. Custom dashboard</a:t>
            </a:r>
          </a:p>
        </p:txBody>
      </p:sp>
      <p:sp>
        <p:nvSpPr>
          <p:cNvPr id="4" name="Slide Number Placeholder 3"/>
          <p:cNvSpPr>
            <a:spLocks noGrp="1"/>
          </p:cNvSpPr>
          <p:nvPr>
            <p:ph type="sldNum" sz="quarter" idx="5"/>
          </p:nvPr>
        </p:nvSpPr>
        <p:spPr/>
        <p:txBody>
          <a:bodyPr/>
          <a:lstStyle/>
          <a:p>
            <a:fld id="{1AF93F38-706C-4941-A568-51E683119467}" type="slidenum">
              <a:rPr lang="en-US" smtClean="0"/>
              <a:t>4</a:t>
            </a:fld>
            <a:endParaRPr lang="en-US"/>
          </a:p>
        </p:txBody>
      </p:sp>
    </p:spTree>
    <p:extLst>
      <p:ext uri="{BB962C8B-B14F-4D97-AF65-F5344CB8AC3E}">
        <p14:creationId xmlns:p14="http://schemas.microsoft.com/office/powerpoint/2010/main" val="280677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Bring data from an external content source to Microsoft Graph (preview)</a:t>
            </a:r>
          </a:p>
          <a:p>
            <a:r>
              <a:rPr lang="en-US" sz="1200" b="0" i="0" kern="1200" dirty="0">
                <a:solidFill>
                  <a:schemeClr val="tx1"/>
                </a:solidFill>
                <a:effectLst/>
                <a:latin typeface="+mn-lt"/>
                <a:ea typeface="+mn-ea"/>
                <a:cs typeface="+mn-cs"/>
              </a:rPr>
              <a:t>Use Microsoft Graph </a:t>
            </a:r>
            <a:r>
              <a:rPr lang="en-US" sz="1200" b="0" i="1" kern="1200" dirty="0">
                <a:solidFill>
                  <a:schemeClr val="tx1"/>
                </a:solidFill>
                <a:effectLst/>
                <a:latin typeface="+mn-lt"/>
                <a:ea typeface="+mn-ea"/>
                <a:cs typeface="+mn-cs"/>
              </a:rPr>
              <a:t>connectors</a:t>
            </a:r>
            <a:r>
              <a:rPr lang="en-US" sz="1200" b="0" i="0" kern="1200" dirty="0">
                <a:solidFill>
                  <a:schemeClr val="tx1"/>
                </a:solidFill>
                <a:effectLst/>
                <a:latin typeface="+mn-lt"/>
                <a:ea typeface="+mn-ea"/>
                <a:cs typeface="+mn-cs"/>
              </a:rPr>
              <a:t> to bring data that is external to the Microsoft cloud into Microsoft Graph. Examples of such data can be an organization's human resources database or product catalog, hosted on-premises or in the public or private clouds.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Graph connectors create connections to external data sources, index the data, and store it as external custom items and files. Once indexed, those items can show up in Microsoft Search, and for apps that use the </a:t>
            </a:r>
            <a:r>
              <a:rPr lang="en-US" sz="1200" b="0" i="0" u="sng" kern="1200" dirty="0">
                <a:solidFill>
                  <a:schemeClr val="tx1"/>
                </a:solidFill>
                <a:effectLst/>
                <a:latin typeface="+mn-lt"/>
                <a:ea typeface="+mn-ea"/>
                <a:cs typeface="+mn-cs"/>
                <a:hlinkClick r:id="rId3"/>
              </a:rPr>
              <a:t>Microsoft Search API</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Microsoft Graph data at scale using Microsoft Graph data connect</a:t>
            </a:r>
          </a:p>
          <a:p>
            <a:r>
              <a:rPr lang="en-US" sz="1200" b="0" i="0" kern="1200" dirty="0">
                <a:solidFill>
                  <a:schemeClr val="tx1"/>
                </a:solidFill>
                <a:effectLst/>
                <a:latin typeface="+mn-lt"/>
                <a:ea typeface="+mn-ea"/>
                <a:cs typeface="+mn-cs"/>
              </a:rPr>
              <a:t>Use Microsoft Graph </a:t>
            </a:r>
            <a:r>
              <a:rPr lang="en-US" sz="1200" b="0" i="1" kern="1200" dirty="0">
                <a:solidFill>
                  <a:schemeClr val="tx1"/>
                </a:solidFill>
                <a:effectLst/>
                <a:latin typeface="+mn-lt"/>
                <a:ea typeface="+mn-ea"/>
                <a:cs typeface="+mn-cs"/>
              </a:rPr>
              <a:t>data connect</a:t>
            </a:r>
            <a:r>
              <a:rPr lang="en-US" sz="1200" b="0" i="0" kern="1200" dirty="0">
                <a:solidFill>
                  <a:schemeClr val="tx1"/>
                </a:solidFill>
                <a:effectLst/>
                <a:latin typeface="+mn-lt"/>
                <a:ea typeface="+mn-ea"/>
                <a:cs typeface="+mn-cs"/>
              </a:rPr>
              <a:t> to access data on Microsoft Graph at scale, while allowing administrators granular consent and full control over their Microsoft Graph data. Data connect streamlines the delivery of this data to Microsoft Azure.</a:t>
            </a:r>
          </a:p>
          <a:p>
            <a:r>
              <a:rPr lang="en-US" sz="1200" b="0" i="0" kern="1200" dirty="0">
                <a:solidFill>
                  <a:schemeClr val="tx1"/>
                </a:solidFill>
                <a:effectLst/>
                <a:latin typeface="+mn-lt"/>
                <a:ea typeface="+mn-ea"/>
                <a:cs typeface="+mn-cs"/>
              </a:rPr>
              <a:t>Using Azure tools, you can then build intelligent apps that:</a:t>
            </a:r>
          </a:p>
          <a:p>
            <a:r>
              <a:rPr lang="en-US" sz="1200" b="0" i="0" kern="1200" dirty="0">
                <a:solidFill>
                  <a:schemeClr val="tx1"/>
                </a:solidFill>
                <a:effectLst/>
                <a:latin typeface="+mn-lt"/>
                <a:ea typeface="+mn-ea"/>
                <a:cs typeface="+mn-cs"/>
              </a:rPr>
              <a:t>Find you the closest expert on a topic to you in your organization</a:t>
            </a:r>
          </a:p>
          <a:p>
            <a:r>
              <a:rPr lang="en-US" sz="1200" b="0" i="0" kern="1200" dirty="0">
                <a:solidFill>
                  <a:schemeClr val="tx1"/>
                </a:solidFill>
                <a:effectLst/>
                <a:latin typeface="+mn-lt"/>
                <a:ea typeface="+mn-ea"/>
                <a:cs typeface="+mn-cs"/>
              </a:rPr>
              <a:t>Automate knowledge base creation</a:t>
            </a:r>
          </a:p>
          <a:p>
            <a:r>
              <a:rPr lang="en-US" sz="1200" b="0" i="0" kern="1200" dirty="0">
                <a:solidFill>
                  <a:schemeClr val="tx1"/>
                </a:solidFill>
                <a:effectLst/>
                <a:latin typeface="+mn-lt"/>
                <a:ea typeface="+mn-ea"/>
                <a:cs typeface="+mn-cs"/>
              </a:rPr>
              <a:t>Analyze meeting requests to provide insights into conference room utilization</a:t>
            </a:r>
          </a:p>
          <a:p>
            <a:r>
              <a:rPr lang="en-US" sz="1200" b="0" i="0" kern="1200" dirty="0">
                <a:solidFill>
                  <a:schemeClr val="tx1"/>
                </a:solidFill>
                <a:effectLst/>
                <a:latin typeface="+mn-lt"/>
                <a:ea typeface="+mn-ea"/>
                <a:cs typeface="+mn-cs"/>
              </a:rPr>
              <a:t>Detect fraud with productivity and communication data</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Enterprise insight example: trending docs in the org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SECURITY SERVICES</a:t>
            </a:r>
            <a:endParaRPr lang="en-US" b="1" dirty="0">
              <a:effectLst/>
            </a:endParaRPr>
          </a:p>
          <a:p>
            <a:pPr fontAlgn="t"/>
            <a:r>
              <a:rPr lang="en-US" u="none" strike="noStrike" dirty="0">
                <a:effectLst/>
                <a:hlinkClick r:id="rId4"/>
              </a:rPr>
              <a:t>Azure Security Center</a:t>
            </a:r>
            <a:endParaRPr lang="en-US" u="none" strike="noStrike" dirty="0">
              <a:effectLst/>
            </a:endParaRPr>
          </a:p>
          <a:p>
            <a:pPr fontAlgn="t"/>
            <a:r>
              <a:rPr lang="en-US" u="none" strike="noStrike" dirty="0">
                <a:effectLst/>
                <a:hlinkClick r:id="rId5"/>
              </a:rPr>
              <a:t>Azure Active Directory Identity Protection</a:t>
            </a:r>
            <a:endParaRPr lang="en-US" u="none" strike="noStrike" dirty="0">
              <a:effectLst/>
            </a:endParaRPr>
          </a:p>
          <a:p>
            <a:pPr fontAlgn="t"/>
            <a:r>
              <a:rPr lang="en-US" u="none" strike="noStrike" dirty="0">
                <a:effectLst/>
                <a:hlinkClick r:id="rId6"/>
              </a:rPr>
              <a:t>Microsoft Cloud </a:t>
            </a:r>
            <a:r>
              <a:rPr lang="en-US" u="none" strike="noStrike">
                <a:effectLst/>
                <a:hlinkClick r:id="rId6"/>
              </a:rPr>
              <a:t>App Security</a:t>
            </a:r>
            <a:endParaRPr lang="en-US" dirty="0">
              <a:effectLst/>
            </a:endParaRPr>
          </a:p>
          <a:p>
            <a:pPr fontAlgn="t"/>
            <a:r>
              <a:rPr lang="en-US" u="none" strike="noStrike" dirty="0">
                <a:effectLst/>
                <a:hlinkClick r:id="rId7"/>
              </a:rPr>
              <a:t>Microsoft Defender Advanced Threat Protection</a:t>
            </a:r>
            <a:endParaRPr lang="en-US" dirty="0">
              <a:effectLst/>
            </a:endParaRPr>
          </a:p>
          <a:p>
            <a:pPr fontAlgn="t"/>
            <a:r>
              <a:rPr lang="en-US" u="none" strike="noStrike" dirty="0">
                <a:effectLst/>
                <a:hlinkClick r:id="rId8"/>
              </a:rPr>
              <a:t>Azure Advanced Threat Protection</a:t>
            </a:r>
            <a:r>
              <a:rPr lang="en-US" dirty="0">
                <a:effectLst/>
              </a:rPr>
              <a:t> </a:t>
            </a:r>
          </a:p>
          <a:p>
            <a:pPr fontAlgn="t"/>
            <a:r>
              <a:rPr lang="en-US" dirty="0">
                <a:effectLst/>
              </a:rPr>
              <a:t>Office 365</a:t>
            </a:r>
            <a:r>
              <a:rPr lang="en-US" u="none" strike="noStrike" dirty="0">
                <a:effectLst/>
                <a:hlinkClick r:id="rId9"/>
              </a:rPr>
              <a:t>Default</a:t>
            </a:r>
            <a:r>
              <a:rPr lang="en-US" u="none" strike="noStrike" dirty="0">
                <a:effectLst/>
              </a:rPr>
              <a:t> alert policies</a:t>
            </a:r>
            <a:endParaRPr lang="en-US" dirty="0">
              <a:effectLst/>
            </a:endParaRPr>
          </a:p>
          <a:p>
            <a:pPr fontAlgn="t"/>
            <a:r>
              <a:rPr lang="en-US" u="none" strike="noStrike" dirty="0">
                <a:effectLst/>
                <a:hlinkClick r:id="rId10"/>
              </a:rPr>
              <a:t>Cloud App Security</a:t>
            </a:r>
            <a:endParaRPr lang="en-US" dirty="0">
              <a:effectLst/>
            </a:endParaRPr>
          </a:p>
          <a:p>
            <a:pPr fontAlgn="t"/>
            <a:r>
              <a:rPr lang="en-US" u="none" strike="noStrike" dirty="0">
                <a:effectLst/>
                <a:hlinkClick r:id="rId11"/>
              </a:rPr>
              <a:t>Azure Information Protection</a:t>
            </a:r>
            <a:r>
              <a:rPr lang="en-US" dirty="0">
                <a:effectLst/>
              </a:rPr>
              <a:t> </a:t>
            </a:r>
            <a:r>
              <a:rPr lang="en-US" b="1" dirty="0">
                <a:effectLst/>
              </a:rPr>
              <a:t>(preview)</a:t>
            </a:r>
            <a:r>
              <a:rPr lang="en-US" dirty="0">
                <a:effectLst/>
              </a:rPr>
              <a:t> </a:t>
            </a:r>
          </a:p>
          <a:p>
            <a:pPr fontAlgn="t"/>
            <a:r>
              <a:rPr lang="en-US" u="none" strike="noStrike" dirty="0">
                <a:effectLst/>
                <a:hlinkClick r:id="rId12"/>
              </a:rPr>
              <a:t>Azure Sentinel</a:t>
            </a:r>
            <a:r>
              <a:rPr lang="en-US" dirty="0">
                <a:effectLst/>
              </a:rPr>
              <a:t> </a:t>
            </a:r>
            <a:r>
              <a:rPr lang="en-US" b="1" dirty="0">
                <a:effectLst/>
              </a:rPr>
              <a:t>(preview)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AF93F38-706C-4941-A568-51E683119467}" type="slidenum">
              <a:rPr lang="en-US" smtClean="0"/>
              <a:t>5</a:t>
            </a:fld>
            <a:endParaRPr lang="en-US"/>
          </a:p>
        </p:txBody>
      </p:sp>
    </p:spTree>
    <p:extLst>
      <p:ext uri="{BB962C8B-B14F-4D97-AF65-F5344CB8AC3E}">
        <p14:creationId xmlns:p14="http://schemas.microsoft.com/office/powerpoint/2010/main" val="125938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Microsoft stats relating to their Office 365 offering and why Graph is so valuable </a:t>
            </a:r>
          </a:p>
          <a:p>
            <a:endParaRPr lang="en-US" dirty="0"/>
          </a:p>
          <a:p>
            <a:endParaRPr lang="en-US" dirty="0"/>
          </a:p>
          <a:p>
            <a:r>
              <a:rPr lang="en-US" dirty="0">
                <a:hlinkClick r:id="rId3"/>
              </a:rPr>
              <a:t>https://view.officeapps.live.com/op/view.aspx?src=https://c.s-microsoft.com/en-us/CMSFiles/TranscriptFY20Q2.docx?version=9674fe79-64c1-95db-10c0-1015c4c70d3c</a:t>
            </a:r>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6</a:t>
            </a:fld>
            <a:endParaRPr lang="en-US"/>
          </a:p>
        </p:txBody>
      </p:sp>
    </p:spTree>
    <p:extLst>
      <p:ext uri="{BB962C8B-B14F-4D97-AF65-F5344CB8AC3E}">
        <p14:creationId xmlns:p14="http://schemas.microsoft.com/office/powerpoint/2010/main" val="108894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hlinkClick r:id="rId3"/>
              </a:rPr>
              <a:t>http://bit.ly/2RwJVlG</a:t>
            </a:r>
          </a:p>
          <a:p>
            <a:endParaRPr lang="en-US" sz="1200" b="0" i="1" u="none" strike="noStrike" kern="1200" dirty="0">
              <a:solidFill>
                <a:schemeClr val="tx1"/>
              </a:solidFill>
              <a:effectLst/>
              <a:latin typeface="+mn-lt"/>
              <a:ea typeface="+mn-ea"/>
              <a:cs typeface="+mn-cs"/>
              <a:hlinkClick r:id="rId3"/>
            </a:endParaRPr>
          </a:p>
          <a:p>
            <a:r>
              <a:rPr lang="en-US" sz="1200" b="0" i="1" u="none" strike="noStrike" kern="1200" dirty="0">
                <a:solidFill>
                  <a:schemeClr val="tx1"/>
                </a:solidFill>
                <a:effectLst/>
                <a:latin typeface="+mn-lt"/>
                <a:ea typeface="+mn-ea"/>
                <a:cs typeface="+mn-cs"/>
                <a:hlinkClick r:id="rId3"/>
              </a:rPr>
              <a:t>Kerberos</a:t>
            </a:r>
            <a:r>
              <a:rPr lang="en-US" sz="1200" b="0" i="0" kern="1200" dirty="0">
                <a:solidFill>
                  <a:schemeClr val="tx1"/>
                </a:solidFill>
                <a:effectLst/>
                <a:latin typeface="+mn-lt"/>
                <a:ea typeface="+mn-ea"/>
                <a:cs typeface="+mn-cs"/>
              </a:rPr>
              <a:t> is the default method of authentication when the client is in a domain and the remote destination string is not one of the following: localhost, 127.0.0.1, or [::1].</a:t>
            </a:r>
          </a:p>
          <a:p>
            <a:r>
              <a:rPr lang="en-US" sz="1200" b="0" i="1" u="none" strike="noStrike" kern="1200" dirty="0">
                <a:solidFill>
                  <a:schemeClr val="tx1"/>
                </a:solidFill>
                <a:effectLst/>
                <a:latin typeface="+mn-lt"/>
                <a:ea typeface="+mn-ea"/>
                <a:cs typeface="+mn-cs"/>
                <a:hlinkClick r:id="rId3"/>
              </a:rPr>
              <a:t>Negotiate</a:t>
            </a:r>
            <a:r>
              <a:rPr lang="en-US" sz="1200" b="0" i="0" kern="1200" dirty="0">
                <a:solidFill>
                  <a:schemeClr val="tx1"/>
                </a:solidFill>
                <a:effectLst/>
                <a:latin typeface="+mn-lt"/>
                <a:ea typeface="+mn-ea"/>
                <a:cs typeface="+mn-cs"/>
              </a:rPr>
              <a:t> is the default method when the client is not in a domain, but the remote destination string is one of the following: localhost, 127.0.0.1, or [::1].</a:t>
            </a:r>
          </a:p>
          <a:p>
            <a:endParaRPr lang="en-US" dirty="0"/>
          </a:p>
        </p:txBody>
      </p:sp>
      <p:sp>
        <p:nvSpPr>
          <p:cNvPr id="4" name="Slide Number Placeholder 3"/>
          <p:cNvSpPr>
            <a:spLocks noGrp="1"/>
          </p:cNvSpPr>
          <p:nvPr>
            <p:ph type="sldNum" sz="quarter" idx="5"/>
          </p:nvPr>
        </p:nvSpPr>
        <p:spPr/>
        <p:txBody>
          <a:bodyPr/>
          <a:lstStyle/>
          <a:p>
            <a:fld id="{1AF93F38-706C-4941-A568-51E683119467}" type="slidenum">
              <a:rPr lang="en-US" smtClean="0"/>
              <a:t>7</a:t>
            </a:fld>
            <a:endParaRPr lang="en-US"/>
          </a:p>
        </p:txBody>
      </p:sp>
    </p:spTree>
    <p:extLst>
      <p:ext uri="{BB962C8B-B14F-4D97-AF65-F5344CB8AC3E}">
        <p14:creationId xmlns:p14="http://schemas.microsoft.com/office/powerpoint/2010/main" val="266886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a:t>
            </a:r>
          </a:p>
          <a:p>
            <a:endParaRPr lang="en-US" dirty="0"/>
          </a:p>
          <a:p>
            <a:r>
              <a:rPr lang="en-US" dirty="0"/>
              <a:t>You authenticate and you get a token. </a:t>
            </a:r>
          </a:p>
          <a:p>
            <a:r>
              <a:rPr lang="en-US" dirty="0"/>
              <a:t>You get a token then you attach it as a body of your API request. </a:t>
            </a:r>
          </a:p>
          <a:p>
            <a:r>
              <a:rPr lang="en-US" dirty="0"/>
              <a:t>With right permission, grants, username/password, etc. You should be able to talk to Graph API endpoint. </a:t>
            </a:r>
          </a:p>
        </p:txBody>
      </p:sp>
      <p:sp>
        <p:nvSpPr>
          <p:cNvPr id="4" name="Slide Number Placeholder 3"/>
          <p:cNvSpPr>
            <a:spLocks noGrp="1"/>
          </p:cNvSpPr>
          <p:nvPr>
            <p:ph type="sldNum" sz="quarter" idx="5"/>
          </p:nvPr>
        </p:nvSpPr>
        <p:spPr/>
        <p:txBody>
          <a:bodyPr/>
          <a:lstStyle/>
          <a:p>
            <a:fld id="{1AF93F38-706C-4941-A568-51E683119467}" type="slidenum">
              <a:rPr lang="en-US" smtClean="0"/>
              <a:t>8</a:t>
            </a:fld>
            <a:endParaRPr lang="en-US"/>
          </a:p>
        </p:txBody>
      </p:sp>
    </p:spTree>
    <p:extLst>
      <p:ext uri="{BB962C8B-B14F-4D97-AF65-F5344CB8AC3E}">
        <p14:creationId xmlns:p14="http://schemas.microsoft.com/office/powerpoint/2010/main" val="167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AAD app is the logical object of your app/automation. This works the same way as if you have a Facebook app. Permissions are assigned to your AAD App. It’s sort of the identity for your application within azure AD.</a:t>
            </a:r>
          </a:p>
          <a:p>
            <a:endParaRPr lang="en-US" dirty="0"/>
          </a:p>
          <a:p>
            <a:r>
              <a:rPr lang="en-US" dirty="0"/>
              <a:t>AAD App is the prerequisite to get access token. Access token is the prerequisite to talk to Graph API</a:t>
            </a:r>
          </a:p>
        </p:txBody>
      </p:sp>
      <p:sp>
        <p:nvSpPr>
          <p:cNvPr id="4" name="Slide Number Placeholder 3"/>
          <p:cNvSpPr>
            <a:spLocks noGrp="1"/>
          </p:cNvSpPr>
          <p:nvPr>
            <p:ph type="sldNum" sz="quarter" idx="5"/>
          </p:nvPr>
        </p:nvSpPr>
        <p:spPr/>
        <p:txBody>
          <a:bodyPr/>
          <a:lstStyle/>
          <a:p>
            <a:fld id="{1AF93F38-706C-4941-A568-51E683119467}" type="slidenum">
              <a:rPr lang="en-US" smtClean="0"/>
              <a:t>9</a:t>
            </a:fld>
            <a:endParaRPr lang="en-US"/>
          </a:p>
        </p:txBody>
      </p:sp>
    </p:spTree>
    <p:extLst>
      <p:ext uri="{BB962C8B-B14F-4D97-AF65-F5344CB8AC3E}">
        <p14:creationId xmlns:p14="http://schemas.microsoft.com/office/powerpoint/2010/main" val="71993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36539880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41567079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17823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101398250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756748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36969892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158320272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30477305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0D348-A252-E241-B853-E2A24BA1C0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48" y="0"/>
            <a:ext cx="12188952" cy="6858000"/>
          </a:xfrm>
          <a:prstGeom prst="rect">
            <a:avLst/>
          </a:prstGeom>
          <a:ln>
            <a:noFill/>
          </a:ln>
        </p:spPr>
      </p:pic>
      <p:sp>
        <p:nvSpPr>
          <p:cNvPr id="7" name="Rectangle 6">
            <a:extLst>
              <a:ext uri="{FF2B5EF4-FFF2-40B4-BE49-F238E27FC236}">
                <a16:creationId xmlns:a16="http://schemas.microsoft.com/office/drawing/2014/main" id="{6014F5F1-4CF0-714E-906F-FA1C114164AF}"/>
              </a:ext>
            </a:extLst>
          </p:cNvPr>
          <p:cNvSpPr>
            <a:spLocks noChangeAspect="1"/>
          </p:cNvSpPr>
          <p:nvPr userDrawn="1"/>
        </p:nvSpPr>
        <p:spPr>
          <a:xfrm>
            <a:off x="0" y="0"/>
            <a:ext cx="12192000" cy="6858000"/>
          </a:xfrm>
          <a:prstGeom prst="rect">
            <a:avLst/>
          </a:prstGeom>
          <a:solidFill>
            <a:srgbClr val="18171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9" name="Rectangle 8">
            <a:extLst>
              <a:ext uri="{FF2B5EF4-FFF2-40B4-BE49-F238E27FC236}">
                <a16:creationId xmlns:a16="http://schemas.microsoft.com/office/drawing/2014/main" id="{11305A55-6244-DD46-B99C-CE6173CFD8D2}"/>
              </a:ext>
            </a:extLst>
          </p:cNvPr>
          <p:cNvSpPr/>
          <p:nvPr userDrawn="1"/>
        </p:nvSpPr>
        <p:spPr>
          <a:xfrm>
            <a:off x="5733535" y="537712"/>
            <a:ext cx="5857103" cy="5750256"/>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0F6898D-6C18-A341-A1E1-F54BD14DA6B8}"/>
              </a:ext>
            </a:extLst>
          </p:cNvPr>
          <p:cNvSpPr>
            <a:spLocks noGrp="1"/>
          </p:cNvSpPr>
          <p:nvPr>
            <p:ph type="title"/>
          </p:nvPr>
        </p:nvSpPr>
        <p:spPr/>
        <p:txBody>
          <a:bodyPr/>
          <a:lstStyle/>
          <a:p>
            <a:endParaRPr lang="en-US"/>
          </a:p>
        </p:txBody>
      </p:sp>
      <p:pic>
        <p:nvPicPr>
          <p:cNvPr id="12" name="Picture 11">
            <a:extLst>
              <a:ext uri="{FF2B5EF4-FFF2-40B4-BE49-F238E27FC236}">
                <a16:creationId xmlns:a16="http://schemas.microsoft.com/office/drawing/2014/main" id="{F5CEA465-FDD9-4541-8BAE-EB8F4F4127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1362" y="3153191"/>
            <a:ext cx="4736479" cy="557789"/>
          </a:xfrm>
          <a:prstGeom prst="rect">
            <a:avLst/>
          </a:prstGeom>
        </p:spPr>
      </p:pic>
    </p:spTree>
    <p:extLst>
      <p:ext uri="{BB962C8B-B14F-4D97-AF65-F5344CB8AC3E}">
        <p14:creationId xmlns:p14="http://schemas.microsoft.com/office/powerpoint/2010/main" val="2396359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5B7103-FD57-A047-8BB9-C02EEDB8D9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3153191"/>
            <a:ext cx="4745970" cy="551615"/>
          </a:xfrm>
          <a:prstGeom prst="rect">
            <a:avLst/>
          </a:prstGeom>
        </p:spPr>
      </p:pic>
      <p:sp>
        <p:nvSpPr>
          <p:cNvPr id="7" name="Rectangle 6">
            <a:extLst>
              <a:ext uri="{FF2B5EF4-FFF2-40B4-BE49-F238E27FC236}">
                <a16:creationId xmlns:a16="http://schemas.microsoft.com/office/drawing/2014/main" id="{D7614219-3A28-A445-B048-48AD2A9B8480}"/>
              </a:ext>
            </a:extLst>
          </p:cNvPr>
          <p:cNvSpPr/>
          <p:nvPr userDrawn="1"/>
        </p:nvSpPr>
        <p:spPr>
          <a:xfrm>
            <a:off x="5733535" y="537712"/>
            <a:ext cx="5857103" cy="5750256"/>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49521C62-D314-EF48-AEB3-EF2FCE621C4E}"/>
              </a:ext>
            </a:extLst>
          </p:cNvPr>
          <p:cNvSpPr>
            <a:spLocks noGrp="1"/>
          </p:cNvSpPr>
          <p:nvPr>
            <p:ph type="title"/>
          </p:nvPr>
        </p:nvSpPr>
        <p:spPr>
          <a:xfrm>
            <a:off x="838200" y="365125"/>
            <a:ext cx="10515600" cy="1325563"/>
          </a:xfrm>
        </p:spPr>
        <p:txBody>
          <a:bodyPr/>
          <a:lstStyle/>
          <a:p>
            <a:endParaRPr lang="en-US"/>
          </a:p>
        </p:txBody>
      </p:sp>
    </p:spTree>
    <p:extLst>
      <p:ext uri="{BB962C8B-B14F-4D97-AF65-F5344CB8AC3E}">
        <p14:creationId xmlns:p14="http://schemas.microsoft.com/office/powerpoint/2010/main" val="2528915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D28CF3-C22B-E34C-8F25-62C8D5461189}"/>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4264C10-565C-B34B-B6B5-BB65562429E6}"/>
              </a:ext>
            </a:extLst>
          </p:cNvPr>
          <p:cNvCxnSpPr>
            <a:cxnSpLocks/>
          </p:cNvCxnSpPr>
          <p:nvPr userDrawn="1"/>
        </p:nvCxnSpPr>
        <p:spPr>
          <a:xfrm>
            <a:off x="591873" y="0"/>
            <a:ext cx="0" cy="1022888"/>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B1BC69-496D-0049-B07F-FE192C156DD5}"/>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10" name="Rectangle 9">
            <a:extLst>
              <a:ext uri="{FF2B5EF4-FFF2-40B4-BE49-F238E27FC236}">
                <a16:creationId xmlns:a16="http://schemas.microsoft.com/office/drawing/2014/main" id="{DA38E513-4D87-F84A-9C87-40947F3AD24F}"/>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4925E54-3AD5-154E-A2B4-81F322A65B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33953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184089025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3F6CCE-D9A2-3F4F-BD61-5F840B514B89}"/>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9FE9FD3-B646-354F-BD1D-6527B593CCCB}"/>
              </a:ext>
            </a:extLst>
          </p:cNvPr>
          <p:cNvCxnSpPr>
            <a:cxnSpLocks/>
          </p:cNvCxnSpPr>
          <p:nvPr userDrawn="1"/>
        </p:nvCxnSpPr>
        <p:spPr>
          <a:xfrm>
            <a:off x="591873" y="0"/>
            <a:ext cx="0" cy="2384667"/>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C081CD7-4E3C-0748-83AA-BC99F740E4B5}"/>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8" name="Rectangle 7">
            <a:extLst>
              <a:ext uri="{FF2B5EF4-FFF2-40B4-BE49-F238E27FC236}">
                <a16:creationId xmlns:a16="http://schemas.microsoft.com/office/drawing/2014/main" id="{22FCE639-F133-0444-A87A-AF2DEE1F52B1}"/>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DA76787-9D1D-1348-B9CD-4FB9D2AE45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3358570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INGLE LIN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23358A-9B5E-6845-8E1F-EF1949522F79}"/>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BAE9D3E-EDE0-224A-ADF2-0AAD457CB48F}"/>
              </a:ext>
            </a:extLst>
          </p:cNvPr>
          <p:cNvCxnSpPr>
            <a:cxnSpLocks/>
          </p:cNvCxnSpPr>
          <p:nvPr userDrawn="1"/>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E5EDFC6-24DF-C04D-8F48-49F1FE63979B}"/>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8" name="Rectangle 7">
            <a:extLst>
              <a:ext uri="{FF2B5EF4-FFF2-40B4-BE49-F238E27FC236}">
                <a16:creationId xmlns:a16="http://schemas.microsoft.com/office/drawing/2014/main" id="{394B1F0A-584B-2343-A757-6A65CE59773F}"/>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207EA80-3AA9-234C-A955-4CD70A3352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715626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PG - REF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1CFEEE-74D4-C14D-9F98-00EC9E98B3D1}"/>
              </a:ext>
            </a:extLst>
          </p:cNvPr>
          <p:cNvCxnSpPr>
            <a:cxnSpLocks/>
          </p:cNvCxnSpPr>
          <p:nvPr userDrawn="1"/>
        </p:nvCxnSpPr>
        <p:spPr>
          <a:xfrm>
            <a:off x="591873" y="0"/>
            <a:ext cx="0" cy="2384667"/>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7BD903-112E-9A41-A66B-49E2F1752BA4}"/>
              </a:ext>
            </a:extLst>
          </p:cNvPr>
          <p:cNvSpPr/>
          <p:nvPr userDrawn="1"/>
        </p:nvSpPr>
        <p:spPr>
          <a:xfrm>
            <a:off x="0" y="6287968"/>
            <a:ext cx="11590637" cy="570032"/>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2959E-C072-DE46-86E1-89B4B3AF0ED5}"/>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8" name="Rectangle 7">
            <a:extLst>
              <a:ext uri="{FF2B5EF4-FFF2-40B4-BE49-F238E27FC236}">
                <a16:creationId xmlns:a16="http://schemas.microsoft.com/office/drawing/2014/main" id="{87E81FB9-50FD-9243-B509-5341183C5C56}"/>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56F6A3-B7AF-1E47-95DB-20F46539E0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352369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ERNATIVE HEADER HEIGH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3D3A37-30BE-1344-A394-9A3B08BC3FC6}"/>
              </a:ext>
            </a:extLst>
          </p:cNvPr>
          <p:cNvCxnSpPr>
            <a:cxnSpLocks/>
          </p:cNvCxnSpPr>
          <p:nvPr userDrawn="1"/>
        </p:nvCxnSpPr>
        <p:spPr>
          <a:xfrm>
            <a:off x="591873" y="0"/>
            <a:ext cx="9489" cy="124968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4879F02-6076-5647-8ACB-3CA89E861D78}"/>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365C50-F919-124A-94A6-12478E0BA922}"/>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8" name="Rectangle 7">
            <a:extLst>
              <a:ext uri="{FF2B5EF4-FFF2-40B4-BE49-F238E27FC236}">
                <a16:creationId xmlns:a16="http://schemas.microsoft.com/office/drawing/2014/main" id="{1E452F37-CACC-6146-B7EA-DF9A56628287}"/>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6CC020C-071B-D347-8B01-BB0EEC044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3247145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LENT BKG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63260-7EE8-524D-B72C-180F11E8F4A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344994"/>
            <a:ext cx="12192000" cy="4513006"/>
          </a:xfrm>
          <a:prstGeom prst="rect">
            <a:avLst/>
          </a:prstGeom>
          <a:ln>
            <a:noFill/>
          </a:ln>
        </p:spPr>
      </p:pic>
      <p:sp>
        <p:nvSpPr>
          <p:cNvPr id="14" name="Rectangle 13">
            <a:extLst>
              <a:ext uri="{FF2B5EF4-FFF2-40B4-BE49-F238E27FC236}">
                <a16:creationId xmlns:a16="http://schemas.microsoft.com/office/drawing/2014/main" id="{247FF8AA-BFA1-414E-BD7E-DE4DE2C823BC}"/>
              </a:ext>
            </a:extLst>
          </p:cNvPr>
          <p:cNvSpPr/>
          <p:nvPr userDrawn="1"/>
        </p:nvSpPr>
        <p:spPr>
          <a:xfrm>
            <a:off x="0" y="2344994"/>
            <a:ext cx="12192000" cy="4513005"/>
          </a:xfrm>
          <a:prstGeom prst="rect">
            <a:avLst/>
          </a:prstGeom>
          <a:solidFill>
            <a:srgbClr val="D9D9D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6FEACC-A746-314C-90A2-B06EE5BDBC77}"/>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2F15ABC-7611-1042-8B1A-7C09945E2CC7}"/>
              </a:ext>
            </a:extLst>
          </p:cNvPr>
          <p:cNvCxnSpPr>
            <a:cxnSpLocks/>
          </p:cNvCxnSpPr>
          <p:nvPr userDrawn="1"/>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419F23-3AB9-6148-B868-E06D0D4F1A95}"/>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9" name="Rectangle 8">
            <a:extLst>
              <a:ext uri="{FF2B5EF4-FFF2-40B4-BE49-F238E27FC236}">
                <a16:creationId xmlns:a16="http://schemas.microsoft.com/office/drawing/2014/main" id="{F9C33DDF-06C0-B04E-8457-C98EFD8FF97C}"/>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4A67D58-4A83-C148-885A-FE9A017322C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40808659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KG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0B1F3-6F5E-1A4F-8972-BCE3E1672E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7" name="Rectangle 6">
            <a:extLst>
              <a:ext uri="{FF2B5EF4-FFF2-40B4-BE49-F238E27FC236}">
                <a16:creationId xmlns:a16="http://schemas.microsoft.com/office/drawing/2014/main" id="{0EDEA245-223F-D04A-915C-B455768C3A28}"/>
              </a:ext>
            </a:extLst>
          </p:cNvPr>
          <p:cNvSpPr/>
          <p:nvPr userDrawn="1"/>
        </p:nvSpPr>
        <p:spPr>
          <a:xfrm>
            <a:off x="0" y="2344995"/>
            <a:ext cx="12192000" cy="4513005"/>
          </a:xfrm>
          <a:prstGeom prst="rect">
            <a:avLst/>
          </a:prstGeom>
          <a:solidFill>
            <a:srgbClr val="D9D9D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C7C626-BBE2-214F-8665-17F0B5E763B7}"/>
              </a:ext>
            </a:extLst>
          </p:cNvPr>
          <p:cNvSpPr/>
          <p:nvPr userDrawn="1"/>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CB5FC0-8727-8340-AF87-ED0C7559E837}"/>
              </a:ext>
            </a:extLst>
          </p:cNvPr>
          <p:cNvCxnSpPr>
            <a:cxnSpLocks/>
          </p:cNvCxnSpPr>
          <p:nvPr userDrawn="1"/>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19DAF88-20B8-3F42-918B-F2BE6BA562BD}"/>
              </a:ext>
            </a:extLst>
          </p:cNvPr>
          <p:cNvSpPr/>
          <p:nvPr userDrawn="1"/>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a:t>
            </a:fld>
            <a:endParaRPr lang="en-US" sz="1400"/>
          </a:p>
        </p:txBody>
      </p:sp>
      <p:sp>
        <p:nvSpPr>
          <p:cNvPr id="13" name="Rectangle 12">
            <a:extLst>
              <a:ext uri="{FF2B5EF4-FFF2-40B4-BE49-F238E27FC236}">
                <a16:creationId xmlns:a16="http://schemas.microsoft.com/office/drawing/2014/main" id="{B4A29D61-C017-7649-A09A-62B899B4C996}"/>
              </a:ext>
            </a:extLst>
          </p:cNvPr>
          <p:cNvSpPr/>
          <p:nvPr userDrawn="1"/>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3DE0CEF-98FE-E446-9B51-470BC4B8439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Tree>
    <p:extLst>
      <p:ext uri="{BB962C8B-B14F-4D97-AF65-F5344CB8AC3E}">
        <p14:creationId xmlns:p14="http://schemas.microsoft.com/office/powerpoint/2010/main" val="1086956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EDABC059-8F94-4F3F-8390-95EBC71C694C}"/>
              </a:ext>
            </a:extLst>
          </p:cNvPr>
          <p:cNvSpPr>
            <a:spLocks noGrp="1"/>
          </p:cNvSpPr>
          <p:nvPr>
            <p:ph type="ftr" sz="quarter" idx="11"/>
          </p:nvPr>
        </p:nvSpPr>
        <p:spPr/>
        <p:txBody>
          <a:bodyPr/>
          <a:lstStyle/>
          <a:p>
            <a:r>
              <a:rPr lang="en-US"/>
              <a:t>Microsoft Internal &amp; Partner Use Only</a:t>
            </a:r>
          </a:p>
        </p:txBody>
      </p:sp>
      <p:sp>
        <p:nvSpPr>
          <p:cNvPr id="4" name="Slide Number Placeholder 3">
            <a:extLst>
              <a:ext uri="{FF2B5EF4-FFF2-40B4-BE49-F238E27FC236}">
                <a16:creationId xmlns:a16="http://schemas.microsoft.com/office/drawing/2014/main" id="{7C1051AC-96F5-40A5-8422-5BFEB054EECC}"/>
              </a:ext>
            </a:extLst>
          </p:cNvPr>
          <p:cNvSpPr>
            <a:spLocks noGrp="1"/>
          </p:cNvSpPr>
          <p:nvPr>
            <p:ph type="sldNum" sz="quarter" idx="12"/>
          </p:nvPr>
        </p:nvSpPr>
        <p:spPr/>
        <p:txBody>
          <a:bodyPr/>
          <a:lstStyle/>
          <a:p>
            <a:fld id="{BAB82633-6564-4E15-91AF-94C3CF596571}" type="slidenum">
              <a:rPr lang="en-US" smtClean="0"/>
              <a:t>‹#›</a:t>
            </a:fld>
            <a:endParaRPr lang="en-US"/>
          </a:p>
        </p:txBody>
      </p:sp>
    </p:spTree>
    <p:extLst>
      <p:ext uri="{BB962C8B-B14F-4D97-AF65-F5344CB8AC3E}">
        <p14:creationId xmlns:p14="http://schemas.microsoft.com/office/powerpoint/2010/main" val="297691646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Whit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61482" y="6322760"/>
            <a:ext cx="4378795" cy="364224"/>
          </a:xfrm>
          <a:prstGeom prst="rect">
            <a:avLst/>
          </a:prstGeom>
        </p:spPr>
        <p:txBody>
          <a:bodyPr/>
          <a:lstStyle>
            <a:lvl1pPr>
              <a:defRPr>
                <a:solidFill>
                  <a:srgbClr val="737373"/>
                </a:solidFill>
                <a:latin typeface="+mj-lt"/>
              </a:defRPr>
            </a:lvl1pPr>
          </a:lstStyle>
          <a:p>
            <a:r>
              <a:rPr lang="en-US"/>
              <a:t>Microsoft Internal &amp; Partner Use Only</a:t>
            </a:r>
          </a:p>
        </p:txBody>
      </p:sp>
      <p:sp>
        <p:nvSpPr>
          <p:cNvPr id="4" name="Slide Number Placeholder 3"/>
          <p:cNvSpPr>
            <a:spLocks noGrp="1"/>
          </p:cNvSpPr>
          <p:nvPr>
            <p:ph type="sldNum" sz="quarter" idx="12"/>
          </p:nvPr>
        </p:nvSpPr>
        <p:spPr>
          <a:xfrm>
            <a:off x="310439" y="6322760"/>
            <a:ext cx="349196" cy="364224"/>
          </a:xfrm>
          <a:prstGeom prst="rect">
            <a:avLst/>
          </a:prstGeom>
        </p:spPr>
        <p:txBody>
          <a:bodyPr/>
          <a:lstStyle>
            <a:lvl1pPr>
              <a:defRPr>
                <a:solidFill>
                  <a:srgbClr val="737373"/>
                </a:solidFill>
                <a:latin typeface="+mj-lt"/>
              </a:defRPr>
            </a:lvl1pPr>
          </a:lstStyle>
          <a:p>
            <a:fld id="{894E8EF0-91FF-4791-8529-F57CE0475C15}" type="slidenum">
              <a:rPr lang="en-US" smtClean="0"/>
              <a:pPr/>
              <a:t>‹#›</a:t>
            </a:fld>
            <a:endParaRPr lang="en-US"/>
          </a:p>
        </p:txBody>
      </p:sp>
      <p:sp>
        <p:nvSpPr>
          <p:cNvPr id="9" name="Text Placeholder 2"/>
          <p:cNvSpPr>
            <a:spLocks noGrp="1"/>
          </p:cNvSpPr>
          <p:nvPr>
            <p:ph type="body" sz="quarter" idx="10"/>
          </p:nvPr>
        </p:nvSpPr>
        <p:spPr>
          <a:xfrm>
            <a:off x="310439" y="1363103"/>
            <a:ext cx="10847556" cy="738664"/>
          </a:xfrm>
        </p:spPr>
        <p:txBody>
          <a:bodyPr/>
          <a:lstStyle>
            <a:lvl1pPr marL="0" indent="0">
              <a:buFontTx/>
              <a:buNone/>
              <a:defRPr sz="4000" b="0" i="0">
                <a:solidFill>
                  <a:srgbClr val="737373"/>
                </a:solidFill>
                <a:latin typeface="+mj-lt"/>
                <a:ea typeface="Segoe UI" charset="0"/>
                <a:cs typeface="Segoe UI" charset="0"/>
              </a:defRPr>
            </a:lvl1pPr>
            <a:lvl2pPr marL="342844" indent="0">
              <a:buFontTx/>
              <a:buNone/>
              <a:defRPr sz="1800"/>
            </a:lvl2pPr>
          </a:lstStyle>
          <a:p>
            <a:endParaRPr lang="en-US"/>
          </a:p>
        </p:txBody>
      </p:sp>
      <p:sp>
        <p:nvSpPr>
          <p:cNvPr id="10" name="Title 1"/>
          <p:cNvSpPr txBox="1">
            <a:spLocks/>
          </p:cNvSpPr>
          <p:nvPr userDrawn="1"/>
        </p:nvSpPr>
        <p:spPr>
          <a:xfrm>
            <a:off x="659635" y="832769"/>
            <a:ext cx="11655840" cy="723316"/>
          </a:xfrm>
          <a:prstGeom prst="rect">
            <a:avLst/>
          </a:prstGeom>
        </p:spPr>
        <p:txBody>
          <a:bodyPr vert="horz" wrap="square" lIns="146284" tIns="91427" rIns="146284" bIns="91427" rtlCol="0" anchor="t">
            <a:noAutofit/>
          </a:bodyPr>
          <a:lstStyle>
            <a:lvl1pPr algn="l" defTabSz="932821" rtl="0" eaLnBrk="1" latinLnBrk="0" hangingPunct="1">
              <a:lnSpc>
                <a:spcPct val="90000"/>
              </a:lnSpc>
              <a:spcBef>
                <a:spcPct val="0"/>
              </a:spcBef>
              <a:buNone/>
              <a:defRPr lang="en-US" sz="4800" b="0" kern="1200" cap="none" spc="-102" baseline="0">
                <a:ln w="3175">
                  <a:noFill/>
                </a:ln>
                <a:solidFill>
                  <a:srgbClr val="008272"/>
                </a:solidFill>
                <a:effectLst/>
                <a:latin typeface="+mj-lt"/>
                <a:ea typeface="+mn-ea"/>
                <a:cs typeface="Arial" charset="0"/>
              </a:defRPr>
            </a:lvl1pPr>
          </a:lstStyle>
          <a:p>
            <a:endParaRPr lang="en-US" sz="4800">
              <a:solidFill>
                <a:srgbClr val="0078D7"/>
              </a:solidFill>
            </a:endParaRPr>
          </a:p>
        </p:txBody>
      </p:sp>
      <p:sp>
        <p:nvSpPr>
          <p:cNvPr id="7" name="Title 1"/>
          <p:cNvSpPr>
            <a:spLocks noGrp="1"/>
          </p:cNvSpPr>
          <p:nvPr>
            <p:ph type="title"/>
          </p:nvPr>
        </p:nvSpPr>
        <p:spPr>
          <a:xfrm>
            <a:off x="310439" y="384943"/>
            <a:ext cx="10847556" cy="899665"/>
          </a:xfrm>
        </p:spPr>
        <p:txBody>
          <a:bodyPr/>
          <a:lstStyle>
            <a:lvl1pPr algn="l" defTabSz="932596" rtl="0" eaLnBrk="1" latinLnBrk="0" hangingPunct="1">
              <a:lnSpc>
                <a:spcPct val="90000"/>
              </a:lnSpc>
              <a:spcBef>
                <a:spcPct val="0"/>
              </a:spcBef>
              <a:buNone/>
              <a:defRPr lang="en-US" sz="4800" b="0" kern="1200" cap="none" spc="-103" baseline="0" dirty="0">
                <a:ln w="3175">
                  <a:noFill/>
                </a:ln>
                <a:gradFill>
                  <a:gsLst>
                    <a:gs pos="83000">
                      <a:schemeClr val="accent1"/>
                    </a:gs>
                    <a:gs pos="100000">
                      <a:schemeClr val="accent1"/>
                    </a:gs>
                  </a:gsLst>
                  <a:lin ang="5400000" scaled="1"/>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1872207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A5384-16F0-6A44-8EF8-C68C329FE9C0}" type="datetime1">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215978617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CA5384-16F0-6A44-8EF8-C68C329FE9C0}" type="datetime1">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141307588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CA5384-16F0-6A44-8EF8-C68C329FE9C0}" type="datetime1">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2614926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CA5384-16F0-6A44-8EF8-C68C329FE9C0}" type="datetime1">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38053162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6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A5384-16F0-6A44-8EF8-C68C329FE9C0}" type="datetime1">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4FF6C7-AA47-A046-A629-1EB0EADC5697}" type="slidenum">
              <a:rPr lang="en-US" smtClean="0"/>
              <a:t>‹#›</a:t>
            </a:fld>
            <a:endParaRPr lang="en-US"/>
          </a:p>
        </p:txBody>
      </p:sp>
    </p:spTree>
    <p:extLst>
      <p:ext uri="{BB962C8B-B14F-4D97-AF65-F5344CB8AC3E}">
        <p14:creationId xmlns:p14="http://schemas.microsoft.com/office/powerpoint/2010/main" val="109379358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4FF6C7-AA47-A046-A629-1EB0EADC5697}" type="slidenum">
              <a:rPr lang="en-US" smtClean="0"/>
              <a:t>‹#›</a:t>
            </a:fld>
            <a:endParaRPr lang="en-US"/>
          </a:p>
        </p:txBody>
      </p:sp>
      <p:sp>
        <p:nvSpPr>
          <p:cNvPr id="5" name="Date Placeholder 4"/>
          <p:cNvSpPr>
            <a:spLocks noGrp="1"/>
          </p:cNvSpPr>
          <p:nvPr>
            <p:ph type="dt" sz="half" idx="10"/>
          </p:nvPr>
        </p:nvSpPr>
        <p:spPr/>
        <p:txBody>
          <a:bodyPr/>
          <a:lstStyle/>
          <a:p>
            <a:fld id="{8CCA5384-16F0-6A44-8EF8-C68C329FE9C0}" type="datetime1">
              <a:rPr lang="en-US" smtClean="0"/>
              <a:t>5/17/2020</a:t>
            </a:fld>
            <a:endParaRPr lang="en-US"/>
          </a:p>
        </p:txBody>
      </p:sp>
    </p:spTree>
    <p:extLst>
      <p:ext uri="{BB962C8B-B14F-4D97-AF65-F5344CB8AC3E}">
        <p14:creationId xmlns:p14="http://schemas.microsoft.com/office/powerpoint/2010/main" val="12440558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CA5384-16F0-6A44-8EF8-C68C329FE9C0}" type="datetime1">
              <a:rPr lang="en-US" smtClean="0"/>
              <a:t>5/17/2020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64FF6C7-AA47-A046-A629-1EB0EADC5697}" type="slidenum">
              <a:rPr lang="en-US" smtClean="0"/>
              <a:t>‹#›</a:t>
            </a:fld>
            <a:endParaRPr lang="en-US"/>
          </a:p>
        </p:txBody>
      </p:sp>
    </p:spTree>
    <p:extLst>
      <p:ext uri="{BB962C8B-B14F-4D97-AF65-F5344CB8AC3E}">
        <p14:creationId xmlns:p14="http://schemas.microsoft.com/office/powerpoint/2010/main" val="272896654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657" r:id="rId17"/>
    <p:sldLayoutId id="2147483659" r:id="rId18"/>
    <p:sldLayoutId id="2147483649" r:id="rId19"/>
    <p:sldLayoutId id="2147483650" r:id="rId20"/>
    <p:sldLayoutId id="2147483658" r:id="rId21"/>
    <p:sldLayoutId id="2147483656" r:id="rId22"/>
    <p:sldLayoutId id="2147483660" r:id="rId23"/>
    <p:sldLayoutId id="2147483661" r:id="rId24"/>
    <p:sldLayoutId id="2147483662" r:id="rId25"/>
    <p:sldLayoutId id="2147483663" r:id="rId26"/>
    <p:sldLayoutId id="2147483664" r:id="rId2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8.jpe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jpeg"/><Relationship Id="rId7" Type="http://schemas.openxmlformats.org/officeDocument/2006/relationships/image" Target="../media/image27.svg"/><Relationship Id="rId12"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0A6B79-E929-4F48-B27C-761C8730242C}"/>
              </a:ext>
            </a:extLst>
          </p:cNvPr>
          <p:cNvSpPr/>
          <p:nvPr/>
        </p:nvSpPr>
        <p:spPr>
          <a:xfrm>
            <a:off x="5733535" y="537712"/>
            <a:ext cx="5857103" cy="5750256"/>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5911F4-9DC9-0948-9943-B4AD2FB672D8}"/>
              </a:ext>
            </a:extLst>
          </p:cNvPr>
          <p:cNvSpPr txBox="1"/>
          <p:nvPr/>
        </p:nvSpPr>
        <p:spPr>
          <a:xfrm>
            <a:off x="5782083" y="1767006"/>
            <a:ext cx="5735224" cy="2031325"/>
          </a:xfrm>
          <a:prstGeom prst="rect">
            <a:avLst/>
          </a:prstGeom>
          <a:noFill/>
        </p:spPr>
        <p:txBody>
          <a:bodyPr wrap="none" rtlCol="0">
            <a:spAutoFit/>
          </a:bodyPr>
          <a:lstStyle/>
          <a:p>
            <a:pPr algn="ctr"/>
            <a:r>
              <a:rPr lang="en-US" sz="4200" dirty="0">
                <a:solidFill>
                  <a:schemeClr val="bg1"/>
                </a:solidFill>
                <a:latin typeface="Arial" panose="020B0604020202020204" pitchFamily="34" charset="0"/>
                <a:cs typeface="Arial" panose="020B0604020202020204" pitchFamily="34" charset="0"/>
              </a:rPr>
              <a:t>Maneuvering Your Way</a:t>
            </a:r>
          </a:p>
          <a:p>
            <a:pPr algn="ctr"/>
            <a:r>
              <a:rPr lang="en-US" sz="4200" dirty="0">
                <a:solidFill>
                  <a:schemeClr val="bg1"/>
                </a:solidFill>
                <a:latin typeface="Arial" panose="020B0604020202020204" pitchFamily="34" charset="0"/>
                <a:cs typeface="Arial" panose="020B0604020202020204" pitchFamily="34" charset="0"/>
              </a:rPr>
              <a:t>to</a:t>
            </a:r>
          </a:p>
          <a:p>
            <a:pPr algn="ctr"/>
            <a:r>
              <a:rPr lang="en-US" sz="4200" dirty="0">
                <a:solidFill>
                  <a:schemeClr val="bg1"/>
                </a:solidFill>
                <a:latin typeface="Arial" panose="020B0604020202020204" pitchFamily="34" charset="0"/>
                <a:cs typeface="Arial" panose="020B0604020202020204" pitchFamily="34" charset="0"/>
              </a:rPr>
              <a:t>Microsoft Graph API</a:t>
            </a:r>
          </a:p>
        </p:txBody>
      </p:sp>
      <p:pic>
        <p:nvPicPr>
          <p:cNvPr id="3" name="Picture 2" descr="A picture containing bear, riding&#10;&#10;Description automatically generated">
            <a:extLst>
              <a:ext uri="{FF2B5EF4-FFF2-40B4-BE49-F238E27FC236}">
                <a16:creationId xmlns:a16="http://schemas.microsoft.com/office/drawing/2014/main" id="{F2CC1DC2-0145-4F8F-B3E6-6B5D83489A1E}"/>
              </a:ext>
            </a:extLst>
          </p:cNvPr>
          <p:cNvPicPr>
            <a:picLocks noChangeAspect="1"/>
          </p:cNvPicPr>
          <p:nvPr/>
        </p:nvPicPr>
        <p:blipFill>
          <a:blip r:embed="rId3"/>
          <a:stretch>
            <a:fillRect/>
          </a:stretch>
        </p:blipFill>
        <p:spPr>
          <a:xfrm>
            <a:off x="-433138" y="570032"/>
            <a:ext cx="7018421" cy="3430253"/>
          </a:xfrm>
          <a:prstGeom prst="rect">
            <a:avLst/>
          </a:prstGeom>
        </p:spPr>
      </p:pic>
    </p:spTree>
    <p:extLst>
      <p:ext uri="{BB962C8B-B14F-4D97-AF65-F5344CB8AC3E}">
        <p14:creationId xmlns:p14="http://schemas.microsoft.com/office/powerpoint/2010/main" val="1246622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a:effectLst>
            <a:outerShdw blurRad="50800" dist="50800" dir="5400000" sx="1000" sy="1000" algn="ctr" rotWithShape="0">
              <a:srgbClr val="000000">
                <a:alpha val="8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10</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198585"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Service Principal</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1877437"/>
          </a:xfrm>
          <a:prstGeom prst="rect">
            <a:avLst/>
          </a:prstGeom>
          <a:noFill/>
        </p:spPr>
        <p:txBody>
          <a:bodyPr wrap="square" rtlCol="0">
            <a:spAutoFit/>
          </a:bodyPr>
          <a:lstStyle/>
          <a:p>
            <a:pPr marL="0" lvl="1">
              <a:buClr>
                <a:schemeClr val="tx1"/>
              </a:buClr>
              <a:buSzPct val="100000"/>
            </a:pPr>
            <a:r>
              <a:rPr lang="en-US" sz="2000" b="1">
                <a:solidFill>
                  <a:prstClr val="black"/>
                </a:solidFill>
                <a:latin typeface="Arial" panose="020B0604020202020204" pitchFamily="34" charset="0"/>
                <a:cs typeface="Arial" panose="020B0604020202020204" pitchFamily="34" charset="0"/>
              </a:rPr>
              <a:t>Azure AD Application</a:t>
            </a:r>
          </a:p>
          <a:p>
            <a:pPr marL="171450" lvl="1" indent="-171450">
              <a:buClr>
                <a:prstClr val="black"/>
              </a:buClr>
              <a:buSzPct val="100000"/>
              <a:buFont typeface="Arial" panose="020B0604020202020204" pitchFamily="34" charset="0"/>
              <a:buChar char="•"/>
            </a:pPr>
            <a:r>
              <a:rPr lang="en-US" sz="1600" b="1">
                <a:solidFill>
                  <a:prstClr val="black"/>
                </a:solidFill>
                <a:latin typeface="Arial" panose="020B0604020202020204" pitchFamily="34" charset="0"/>
                <a:cs typeface="Arial" panose="020B0604020202020204" pitchFamily="34" charset="0"/>
              </a:rPr>
              <a:t>Application (client)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Secret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Azure AD User Account Credentials</a:t>
            </a: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5" name="Picture 4">
            <a:extLst>
              <a:ext uri="{FF2B5EF4-FFF2-40B4-BE49-F238E27FC236}">
                <a16:creationId xmlns:a16="http://schemas.microsoft.com/office/drawing/2014/main" id="{D7B72B74-FF3A-4CCD-9CFF-43795213E544}"/>
              </a:ext>
            </a:extLst>
          </p:cNvPr>
          <p:cNvPicPr>
            <a:picLocks noChangeAspect="1"/>
          </p:cNvPicPr>
          <p:nvPr/>
        </p:nvPicPr>
        <p:blipFill>
          <a:blip r:embed="rId5"/>
          <a:stretch>
            <a:fillRect/>
          </a:stretch>
        </p:blipFill>
        <p:spPr>
          <a:xfrm>
            <a:off x="4273439" y="2413511"/>
            <a:ext cx="6725059" cy="38059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186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11</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198585"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Service Principal</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1877437"/>
          </a:xfrm>
          <a:prstGeom prst="rect">
            <a:avLst/>
          </a:prstGeom>
          <a:noFill/>
        </p:spPr>
        <p:txBody>
          <a:bodyPr wrap="square" rtlCol="0">
            <a:spAutoFit/>
          </a:bodyPr>
          <a:lstStyle/>
          <a:p>
            <a:pPr marL="0" lvl="1">
              <a:buClr>
                <a:schemeClr val="tx1"/>
              </a:buClr>
              <a:buSzPct val="100000"/>
            </a:pPr>
            <a:r>
              <a:rPr lang="en-US" sz="2000" b="1">
                <a:solidFill>
                  <a:prstClr val="black"/>
                </a:solidFill>
                <a:latin typeface="Arial" panose="020B0604020202020204" pitchFamily="34" charset="0"/>
                <a:cs typeface="Arial" panose="020B0604020202020204" pitchFamily="34" charset="0"/>
              </a:rPr>
              <a:t>Azure AD Application</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ID</a:t>
            </a:r>
          </a:p>
          <a:p>
            <a:pPr marL="171450" lvl="1" indent="-171450">
              <a:buClr>
                <a:prstClr val="black"/>
              </a:buClr>
              <a:buSzPct val="100000"/>
              <a:buFont typeface="Arial" panose="020B0604020202020204" pitchFamily="34" charset="0"/>
              <a:buChar char="•"/>
            </a:pPr>
            <a:r>
              <a:rPr lang="en-US" sz="1600" b="1">
                <a:solidFill>
                  <a:prstClr val="black"/>
                </a:solidFill>
                <a:latin typeface="Arial" panose="020B0604020202020204" pitchFamily="34" charset="0"/>
                <a:cs typeface="Arial" panose="020B0604020202020204" pitchFamily="34" charset="0"/>
              </a:rPr>
              <a:t>Application (client) Secret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AAD User Account Credentials</a:t>
            </a: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0E219A59-30E1-42C9-B360-AF94174F6189}"/>
              </a:ext>
            </a:extLst>
          </p:cNvPr>
          <p:cNvPicPr>
            <a:picLocks noChangeAspect="1"/>
          </p:cNvPicPr>
          <p:nvPr/>
        </p:nvPicPr>
        <p:blipFill>
          <a:blip r:embed="rId5"/>
          <a:stretch>
            <a:fillRect/>
          </a:stretch>
        </p:blipFill>
        <p:spPr>
          <a:xfrm>
            <a:off x="3420796" y="2547376"/>
            <a:ext cx="8169841" cy="35947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807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12</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198585"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Service Principal</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1877437"/>
          </a:xfrm>
          <a:prstGeom prst="rect">
            <a:avLst/>
          </a:prstGeom>
          <a:noFill/>
        </p:spPr>
        <p:txBody>
          <a:bodyPr wrap="square" rtlCol="0">
            <a:spAutoFit/>
          </a:bodyPr>
          <a:lstStyle/>
          <a:p>
            <a:pPr marL="0" lvl="1">
              <a:buClr>
                <a:schemeClr val="tx1"/>
              </a:buClr>
              <a:buSzPct val="100000"/>
            </a:pPr>
            <a:r>
              <a:rPr lang="en-US" sz="2000" b="1">
                <a:solidFill>
                  <a:prstClr val="black"/>
                </a:solidFill>
                <a:latin typeface="Arial" panose="020B0604020202020204" pitchFamily="34" charset="0"/>
                <a:cs typeface="Arial" panose="020B0604020202020204" pitchFamily="34" charset="0"/>
              </a:rPr>
              <a:t>Azure AD Application</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Secret</a:t>
            </a:r>
          </a:p>
          <a:p>
            <a:pPr marL="171450" lvl="1" indent="-171450">
              <a:buClr>
                <a:prstClr val="black"/>
              </a:buClr>
              <a:buSzPct val="100000"/>
              <a:buFont typeface="Arial" panose="020B0604020202020204" pitchFamily="34" charset="0"/>
              <a:buChar char="•"/>
            </a:pPr>
            <a:r>
              <a:rPr lang="en-US" sz="1600" b="1">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Azure AD User Account Credentials</a:t>
            </a: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3" name="Picture 2">
            <a:extLst>
              <a:ext uri="{FF2B5EF4-FFF2-40B4-BE49-F238E27FC236}">
                <a16:creationId xmlns:a16="http://schemas.microsoft.com/office/drawing/2014/main" id="{645239B5-82A3-4977-93DF-46849804CC3D}"/>
              </a:ext>
            </a:extLst>
          </p:cNvPr>
          <p:cNvPicPr>
            <a:picLocks noChangeAspect="1"/>
          </p:cNvPicPr>
          <p:nvPr/>
        </p:nvPicPr>
        <p:blipFill>
          <a:blip r:embed="rId5"/>
          <a:stretch>
            <a:fillRect/>
          </a:stretch>
        </p:blipFill>
        <p:spPr>
          <a:xfrm>
            <a:off x="4435817" y="2455731"/>
            <a:ext cx="6572760" cy="37197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411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13</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198585"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Service Principal</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1877437"/>
          </a:xfrm>
          <a:prstGeom prst="rect">
            <a:avLst/>
          </a:prstGeom>
          <a:noFill/>
        </p:spPr>
        <p:txBody>
          <a:bodyPr wrap="square" rtlCol="0">
            <a:spAutoFit/>
          </a:bodyPr>
          <a:lstStyle/>
          <a:p>
            <a:pPr marL="0" lvl="1">
              <a:buClr>
                <a:schemeClr val="tx1"/>
              </a:buClr>
              <a:buSzPct val="100000"/>
            </a:pPr>
            <a:r>
              <a:rPr lang="en-US" sz="2000" b="1">
                <a:solidFill>
                  <a:prstClr val="black"/>
                </a:solidFill>
                <a:latin typeface="Arial" panose="020B0604020202020204" pitchFamily="34" charset="0"/>
                <a:cs typeface="Arial" panose="020B0604020202020204" pitchFamily="34" charset="0"/>
              </a:rPr>
              <a:t>Azure AD Application</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Secret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b="1">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Azure AD User Account Credentials</a:t>
            </a: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5" name="Picture 4">
            <a:extLst>
              <a:ext uri="{FF2B5EF4-FFF2-40B4-BE49-F238E27FC236}">
                <a16:creationId xmlns:a16="http://schemas.microsoft.com/office/drawing/2014/main" id="{E2BDF587-D146-438F-AFFF-E3C30CD983C4}"/>
              </a:ext>
            </a:extLst>
          </p:cNvPr>
          <p:cNvPicPr>
            <a:picLocks noChangeAspect="1"/>
          </p:cNvPicPr>
          <p:nvPr/>
        </p:nvPicPr>
        <p:blipFill>
          <a:blip r:embed="rId5"/>
          <a:stretch>
            <a:fillRect/>
          </a:stretch>
        </p:blipFill>
        <p:spPr>
          <a:xfrm>
            <a:off x="3716679" y="2435645"/>
            <a:ext cx="7652276" cy="36752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5661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14</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198585"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Service Principal</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1877437"/>
          </a:xfrm>
          <a:prstGeom prst="rect">
            <a:avLst/>
          </a:prstGeom>
          <a:noFill/>
        </p:spPr>
        <p:txBody>
          <a:bodyPr wrap="square" rtlCol="0">
            <a:spAutoFit/>
          </a:bodyPr>
          <a:lstStyle/>
          <a:p>
            <a:pPr marL="0" lvl="1">
              <a:buClr>
                <a:schemeClr val="tx1"/>
              </a:buClr>
              <a:buSzPct val="100000"/>
            </a:pPr>
            <a:r>
              <a:rPr lang="en-US" sz="2000" b="1">
                <a:solidFill>
                  <a:prstClr val="black"/>
                </a:solidFill>
                <a:latin typeface="Arial" panose="020B0604020202020204" pitchFamily="34" charset="0"/>
                <a:cs typeface="Arial" panose="020B0604020202020204" pitchFamily="34" charset="0"/>
              </a:rPr>
              <a:t>Azure AD Application</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Application (client) Secret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b="1">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a:solidFill>
                  <a:prstClr val="black"/>
                </a:solidFill>
                <a:latin typeface="Arial" panose="020B0604020202020204" pitchFamily="34" charset="0"/>
                <a:cs typeface="Arial" panose="020B0604020202020204" pitchFamily="34" charset="0"/>
              </a:rPr>
              <a:t>Azure AD User Account Credentials</a:t>
            </a: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127DCE53-4A1B-42F4-A661-0D97F4294E30}"/>
              </a:ext>
            </a:extLst>
          </p:cNvPr>
          <p:cNvPicPr>
            <a:picLocks noChangeAspect="1"/>
          </p:cNvPicPr>
          <p:nvPr/>
        </p:nvPicPr>
        <p:blipFill>
          <a:blip r:embed="rId5"/>
          <a:stretch>
            <a:fillRect/>
          </a:stretch>
        </p:blipFill>
        <p:spPr>
          <a:xfrm>
            <a:off x="3756087" y="2503009"/>
            <a:ext cx="7576847" cy="36389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4981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15</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5141023"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APP PERMISSIONS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4528272" cy="3262432"/>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Delegated</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Resources that need user context</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E.g. Sending email or message to teams</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Needs user or admin consent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Access the API as the signed-in user.</a:t>
            </a: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Application</a:t>
            </a: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App-only – without a user</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Best for daemon apps</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Only admin can consent</a:t>
            </a: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4FB4626E-CF79-4CBD-A024-F99680F4E9CD}"/>
              </a:ext>
            </a:extLst>
          </p:cNvPr>
          <p:cNvPicPr>
            <a:picLocks noChangeAspect="1"/>
          </p:cNvPicPr>
          <p:nvPr/>
        </p:nvPicPr>
        <p:blipFill>
          <a:blip r:embed="rId5"/>
          <a:stretch>
            <a:fillRect/>
          </a:stretch>
        </p:blipFill>
        <p:spPr>
          <a:xfrm>
            <a:off x="5571742" y="2469957"/>
            <a:ext cx="5810087" cy="170497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3A89A39-87F8-4B4C-A68A-79533F4702D3}"/>
              </a:ext>
            </a:extLst>
          </p:cNvPr>
          <p:cNvPicPr>
            <a:picLocks noChangeAspect="1"/>
          </p:cNvPicPr>
          <p:nvPr/>
        </p:nvPicPr>
        <p:blipFill>
          <a:blip r:embed="rId6"/>
          <a:stretch>
            <a:fillRect/>
          </a:stretch>
        </p:blipFill>
        <p:spPr>
          <a:xfrm>
            <a:off x="5189837" y="4361461"/>
            <a:ext cx="6400800" cy="17049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714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16</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8194807"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USER AUTH | ADMIN CONSENT</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601363" y="2600598"/>
            <a:ext cx="5494638" cy="4832092"/>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USER</a:t>
            </a:r>
          </a:p>
          <a:p>
            <a:pPr marL="0" lvl="1">
              <a:buClr>
                <a:schemeClr val="tx1"/>
              </a:buClr>
              <a:buSzPct val="100000"/>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https://login.microsoftonline.com</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/{tenant}</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/oauth2</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/v2.0</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/authorize</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t>
            </a:r>
            <a:r>
              <a:rPr lang="en-US" dirty="0" err="1">
                <a:solidFill>
                  <a:prstClr val="black"/>
                </a:solidFill>
                <a:latin typeface="Arial" panose="020B0604020202020204" pitchFamily="34" charset="0"/>
                <a:cs typeface="Arial" panose="020B0604020202020204" pitchFamily="34" charset="0"/>
              </a:rPr>
              <a:t>client_id</a:t>
            </a:r>
            <a:r>
              <a:rPr lang="en-US" dirty="0">
                <a:solidFill>
                  <a:prstClr val="black"/>
                </a:solidFill>
                <a:latin typeface="Arial" panose="020B0604020202020204" pitchFamily="34" charset="0"/>
                <a:cs typeface="Arial" panose="020B0604020202020204" pitchFamily="34" charset="0"/>
              </a:rPr>
              <a:t>={client ID}</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&amp;</a:t>
            </a:r>
            <a:r>
              <a:rPr lang="en-US" dirty="0" err="1">
                <a:solidFill>
                  <a:prstClr val="black"/>
                </a:solidFill>
                <a:latin typeface="Arial" panose="020B0604020202020204" pitchFamily="34" charset="0"/>
                <a:cs typeface="Arial" panose="020B0604020202020204" pitchFamily="34" charset="0"/>
              </a:rPr>
              <a:t>response_type</a:t>
            </a:r>
            <a:r>
              <a:rPr lang="en-US" dirty="0">
                <a:solidFill>
                  <a:prstClr val="black"/>
                </a:solidFill>
                <a:latin typeface="Arial" panose="020B0604020202020204" pitchFamily="34" charset="0"/>
                <a:cs typeface="Arial" panose="020B0604020202020204" pitchFamily="34" charset="0"/>
              </a:rPr>
              <a:t>=code</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&amp;</a:t>
            </a:r>
            <a:r>
              <a:rPr lang="en-US" dirty="0" err="1">
                <a:solidFill>
                  <a:prstClr val="black"/>
                </a:solidFill>
                <a:latin typeface="Arial" panose="020B0604020202020204" pitchFamily="34" charset="0"/>
                <a:cs typeface="Arial" panose="020B0604020202020204" pitchFamily="34" charset="0"/>
              </a:rPr>
              <a:t>redirect_uri</a:t>
            </a:r>
            <a:r>
              <a:rPr lang="en-US" dirty="0">
                <a:solidFill>
                  <a:prstClr val="black"/>
                </a:solidFill>
                <a:latin typeface="Arial" panose="020B0604020202020204" pitchFamily="34" charset="0"/>
                <a:cs typeface="Arial" panose="020B0604020202020204" pitchFamily="34" charset="0"/>
              </a:rPr>
              <a:t>={Redirect URL in the Azure app}</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&amp;scope={</a:t>
            </a:r>
            <a:r>
              <a:rPr lang="en-US" dirty="0" err="1">
                <a:solidFill>
                  <a:prstClr val="black"/>
                </a:solidFill>
                <a:latin typeface="Arial" panose="020B0604020202020204" pitchFamily="34" charset="0"/>
                <a:cs typeface="Arial" panose="020B0604020202020204" pitchFamily="34" charset="0"/>
              </a:rPr>
              <a:t>permission.code</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offline_access</a:t>
            </a:r>
            <a:endParaRPr lang="en-US" dirty="0">
              <a:solidFill>
                <a:prstClr val="black"/>
              </a:solidFill>
              <a:latin typeface="Arial" panose="020B0604020202020204" pitchFamily="34" charset="0"/>
              <a:cs typeface="Arial" panose="020B0604020202020204" pitchFamily="34" charset="0"/>
            </a:endParaRP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&amp;prompt=consent</a:t>
            </a:r>
          </a:p>
          <a:p>
            <a:pPr marL="285750" lvl="1" indent="-2857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B3DD5E16-59F7-4FA6-A88E-C22D98734D34}"/>
              </a:ext>
            </a:extLst>
          </p:cNvPr>
          <p:cNvPicPr>
            <a:picLocks noChangeAspect="1"/>
          </p:cNvPicPr>
          <p:nvPr/>
        </p:nvPicPr>
        <p:blipFill>
          <a:blip r:embed="rId5"/>
          <a:stretch>
            <a:fillRect/>
          </a:stretch>
        </p:blipFill>
        <p:spPr>
          <a:xfrm>
            <a:off x="6861711" y="2426731"/>
            <a:ext cx="2710913" cy="3779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456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17</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8194807"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USER AUTH | ADMIN CONSENT</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5" name="TextBox 14">
            <a:extLst>
              <a:ext uri="{FF2B5EF4-FFF2-40B4-BE49-F238E27FC236}">
                <a16:creationId xmlns:a16="http://schemas.microsoft.com/office/drawing/2014/main" id="{AD3C625C-F584-4F0F-914B-1767B0A3F89A}"/>
              </a:ext>
            </a:extLst>
          </p:cNvPr>
          <p:cNvSpPr txBox="1"/>
          <p:nvPr/>
        </p:nvSpPr>
        <p:spPr>
          <a:xfrm>
            <a:off x="591873" y="2577024"/>
            <a:ext cx="5458374" cy="3447098"/>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ADMIN</a:t>
            </a: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https://login.microsoftonline.com</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/{tenant}</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t>
            </a:r>
            <a:r>
              <a:rPr lang="en-US" dirty="0" err="1">
                <a:solidFill>
                  <a:prstClr val="black"/>
                </a:solidFill>
                <a:latin typeface="Arial" panose="020B0604020202020204" pitchFamily="34" charset="0"/>
                <a:cs typeface="Arial" panose="020B0604020202020204" pitchFamily="34" charset="0"/>
              </a:rPr>
              <a:t>adminconsent</a:t>
            </a:r>
            <a:endParaRPr lang="en-US" dirty="0">
              <a:solidFill>
                <a:prstClr val="black"/>
              </a:solidFill>
              <a:latin typeface="Arial" panose="020B0604020202020204" pitchFamily="34" charset="0"/>
              <a:cs typeface="Arial" panose="020B0604020202020204" pitchFamily="34" charset="0"/>
            </a:endParaRP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t>
            </a:r>
            <a:r>
              <a:rPr lang="en-US" dirty="0" err="1">
                <a:solidFill>
                  <a:prstClr val="black"/>
                </a:solidFill>
                <a:latin typeface="Arial" panose="020B0604020202020204" pitchFamily="34" charset="0"/>
                <a:cs typeface="Arial" panose="020B0604020202020204" pitchFamily="34" charset="0"/>
              </a:rPr>
              <a:t>client_id</a:t>
            </a:r>
            <a:r>
              <a:rPr lang="en-US" dirty="0">
                <a:solidFill>
                  <a:prstClr val="black"/>
                </a:solidFill>
                <a:latin typeface="Arial" panose="020B0604020202020204" pitchFamily="34" charset="0"/>
                <a:cs typeface="Arial" panose="020B0604020202020204" pitchFamily="34" charset="0"/>
              </a:rPr>
              <a:t>={client ID}</a:t>
            </a:r>
          </a:p>
          <a:p>
            <a:pPr marL="457200" lvl="2">
              <a:buClr>
                <a:prstClr val="black"/>
              </a:buClr>
              <a:buSzPct val="100000"/>
            </a:pPr>
            <a:r>
              <a:rPr lang="en-US" dirty="0">
                <a:solidFill>
                  <a:prstClr val="black"/>
                </a:solidFill>
                <a:latin typeface="Arial" panose="020B0604020202020204" pitchFamily="34" charset="0"/>
                <a:cs typeface="Arial" panose="020B0604020202020204" pitchFamily="34" charset="0"/>
              </a:rPr>
              <a:t>&amp;</a:t>
            </a:r>
            <a:r>
              <a:rPr lang="en-US" dirty="0" err="1">
                <a:solidFill>
                  <a:prstClr val="black"/>
                </a:solidFill>
                <a:latin typeface="Arial" panose="020B0604020202020204" pitchFamily="34" charset="0"/>
                <a:cs typeface="Arial" panose="020B0604020202020204" pitchFamily="34" charset="0"/>
              </a:rPr>
              <a:t>redirect_uri</a:t>
            </a:r>
            <a:r>
              <a:rPr lang="en-US" dirty="0">
                <a:solidFill>
                  <a:prstClr val="black"/>
                </a:solidFill>
                <a:latin typeface="Arial" panose="020B0604020202020204" pitchFamily="34" charset="0"/>
                <a:cs typeface="Arial" panose="020B0604020202020204" pitchFamily="34" charset="0"/>
              </a:rPr>
              <a:t>={Redirect URL in the Azure app}</a:t>
            </a:r>
          </a:p>
          <a:p>
            <a:pPr marL="285750" lvl="1" indent="-2857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5436FA9-E73A-40D6-A883-6B4A352FF3DB}"/>
              </a:ext>
            </a:extLst>
          </p:cNvPr>
          <p:cNvPicPr>
            <a:picLocks noChangeAspect="1"/>
          </p:cNvPicPr>
          <p:nvPr/>
        </p:nvPicPr>
        <p:blipFill>
          <a:blip r:embed="rId5"/>
          <a:stretch>
            <a:fillRect/>
          </a:stretch>
        </p:blipFill>
        <p:spPr>
          <a:xfrm>
            <a:off x="6358993" y="2472222"/>
            <a:ext cx="2587580" cy="37368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329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18</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497561"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Access Token</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4416760" cy="2616101"/>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Access Token</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Needed to Access Graph API</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JSON Web Token (JWT)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https://login.microsoftonline.com</a:t>
            </a:r>
          </a:p>
          <a:p>
            <a:pPr marL="457200" lvl="2">
              <a:buClr>
                <a:prstClr val="black"/>
              </a:buClr>
              <a:buSzPct val="100000"/>
            </a:pPr>
            <a:r>
              <a:rPr lang="en-US" sz="1600" dirty="0">
                <a:solidFill>
                  <a:prstClr val="black"/>
                </a:solidFill>
                <a:latin typeface="Arial" panose="020B0604020202020204" pitchFamily="34" charset="0"/>
                <a:cs typeface="Arial" panose="020B0604020202020204" pitchFamily="34" charset="0"/>
              </a:rPr>
              <a:t>/{Tenant ID | “common”}</a:t>
            </a:r>
          </a:p>
          <a:p>
            <a:pPr marL="457200" lvl="2">
              <a:buClr>
                <a:prstClr val="black"/>
              </a:buClr>
              <a:buSzPct val="100000"/>
            </a:pPr>
            <a:r>
              <a:rPr lang="en-US" sz="1600" dirty="0">
                <a:solidFill>
                  <a:prstClr val="black"/>
                </a:solidFill>
                <a:latin typeface="Arial" panose="020B0604020202020204" pitchFamily="34" charset="0"/>
                <a:cs typeface="Arial" panose="020B0604020202020204" pitchFamily="34" charset="0"/>
              </a:rPr>
              <a:t>/oauth2</a:t>
            </a:r>
          </a:p>
          <a:p>
            <a:pPr marL="457200" lvl="2">
              <a:buClr>
                <a:prstClr val="black"/>
              </a:buClr>
              <a:buSzPct val="100000"/>
            </a:pPr>
            <a:r>
              <a:rPr lang="en-US" sz="1600" dirty="0">
                <a:solidFill>
                  <a:prstClr val="black"/>
                </a:solidFill>
                <a:latin typeface="Arial" panose="020B0604020202020204" pitchFamily="34" charset="0"/>
                <a:cs typeface="Arial" panose="020B0604020202020204" pitchFamily="34" charset="0"/>
              </a:rPr>
              <a:t>/v2.0</a:t>
            </a:r>
          </a:p>
          <a:p>
            <a:pPr marL="457200" lvl="2">
              <a:buClr>
                <a:prstClr val="black"/>
              </a:buClr>
              <a:buSzPct val="100000"/>
            </a:pPr>
            <a:r>
              <a:rPr lang="en-US" sz="1600" dirty="0">
                <a:solidFill>
                  <a:prstClr val="black"/>
                </a:solidFill>
                <a:latin typeface="Arial" panose="020B0604020202020204" pitchFamily="34" charset="0"/>
                <a:cs typeface="Arial" panose="020B0604020202020204" pitchFamily="34" charset="0"/>
              </a:rPr>
              <a:t>/token</a:t>
            </a: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600"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3" name="Picture 2">
            <a:extLst>
              <a:ext uri="{FF2B5EF4-FFF2-40B4-BE49-F238E27FC236}">
                <a16:creationId xmlns:a16="http://schemas.microsoft.com/office/drawing/2014/main" id="{19BDAA8F-0A47-4F8A-89CC-952A09239D52}"/>
              </a:ext>
            </a:extLst>
          </p:cNvPr>
          <p:cNvPicPr>
            <a:picLocks noChangeAspect="1"/>
          </p:cNvPicPr>
          <p:nvPr/>
        </p:nvPicPr>
        <p:blipFill>
          <a:blip r:embed="rId5"/>
          <a:stretch>
            <a:fillRect/>
          </a:stretch>
        </p:blipFill>
        <p:spPr>
          <a:xfrm>
            <a:off x="3592287" y="2376189"/>
            <a:ext cx="5234910" cy="334745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0CD995A5-C226-48CB-AD5E-88D273F9726A}"/>
              </a:ext>
            </a:extLst>
          </p:cNvPr>
          <p:cNvPicPr>
            <a:picLocks noChangeAspect="1"/>
          </p:cNvPicPr>
          <p:nvPr/>
        </p:nvPicPr>
        <p:blipFill>
          <a:blip r:embed="rId6"/>
          <a:stretch>
            <a:fillRect/>
          </a:stretch>
        </p:blipFill>
        <p:spPr>
          <a:xfrm>
            <a:off x="8884946" y="2373973"/>
            <a:ext cx="2710228" cy="38662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460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19</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328155"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API Endpoint</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7772A21-B27C-B041-8E2C-140604AB51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873" y="6437641"/>
            <a:ext cx="2259673" cy="266109"/>
          </a:xfrm>
          <a:prstGeom prst="rect">
            <a:avLst/>
          </a:prstGeom>
        </p:spPr>
      </p:pic>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4528272" cy="3816429"/>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How to Know the Endpoint?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https://docs.microsoft.com</a:t>
            </a:r>
          </a:p>
          <a:p>
            <a:pPr marL="0" lvl="1">
              <a:buClr>
                <a:prstClr val="black"/>
              </a:buClr>
              <a:buSzPct val="100000"/>
            </a:pPr>
            <a:r>
              <a:rPr lang="en-US" sz="1600" dirty="0">
                <a:solidFill>
                  <a:prstClr val="black"/>
                </a:solidFill>
                <a:latin typeface="Arial" panose="020B0604020202020204" pitchFamily="34" charset="0"/>
                <a:cs typeface="Arial" panose="020B0604020202020204" pitchFamily="34" charset="0"/>
              </a:rPr>
              <a:t>	/graph</a:t>
            </a:r>
          </a:p>
          <a:p>
            <a:pPr marL="0" lvl="1">
              <a:buClr>
                <a:prstClr val="black"/>
              </a:buClr>
              <a:buSzPct val="100000"/>
            </a:pPr>
            <a:r>
              <a:rPr lang="en-US" sz="1600" dirty="0">
                <a:solidFill>
                  <a:prstClr val="black"/>
                </a:solidFill>
                <a:latin typeface="Arial" panose="020B0604020202020204" pitchFamily="34" charset="0"/>
                <a:cs typeface="Arial" panose="020B0604020202020204" pitchFamily="34" charset="0"/>
              </a:rPr>
              <a:t>	/overview</a:t>
            </a: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Examples:</a:t>
            </a:r>
          </a:p>
          <a:p>
            <a:pPr marL="0" lvl="1">
              <a:buClr>
                <a:prstClr val="black"/>
              </a:buClr>
              <a:buSzPct val="100000"/>
            </a:pPr>
            <a:r>
              <a:rPr lang="en-US" sz="1600" dirty="0">
                <a:solidFill>
                  <a:prstClr val="black"/>
                </a:solidFill>
                <a:latin typeface="Arial" panose="020B0604020202020204" pitchFamily="34" charset="0"/>
                <a:cs typeface="Arial" panose="020B0604020202020204" pitchFamily="34" charset="0"/>
              </a:rPr>
              <a:t>https://graph.microsoft.com/v1.0</a:t>
            </a: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Reports      	- /reports/</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Audit Logs  	- /</a:t>
            </a:r>
            <a:r>
              <a:rPr lang="en-US" sz="1600" dirty="0" err="1">
                <a:solidFill>
                  <a:prstClr val="black"/>
                </a:solidFill>
                <a:latin typeface="Arial" panose="020B0604020202020204" pitchFamily="34" charset="0"/>
                <a:cs typeface="Arial" panose="020B0604020202020204" pitchFamily="34" charset="0"/>
              </a:rPr>
              <a:t>auditLogs</a:t>
            </a:r>
            <a:r>
              <a:rPr lang="en-US" sz="1600" dirty="0">
                <a:solidFill>
                  <a:prstClr val="black"/>
                </a:solidFill>
                <a:latin typeface="Arial" panose="020B0604020202020204" pitchFamily="34" charset="0"/>
                <a:cs typeface="Arial" panose="020B0604020202020204" pitchFamily="34" charset="0"/>
              </a:rPr>
              <a:t>/</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Onedrive</a:t>
            </a:r>
            <a:r>
              <a:rPr lang="en-US" sz="1600" dirty="0">
                <a:solidFill>
                  <a:prstClr val="black"/>
                </a:solidFill>
                <a:latin typeface="Arial" panose="020B0604020202020204" pitchFamily="34" charset="0"/>
                <a:cs typeface="Arial" panose="020B0604020202020204" pitchFamily="34" charset="0"/>
              </a:rPr>
              <a:t>   	- /me/drive/</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Mail Drafts 	- /me/</a:t>
            </a:r>
            <a:r>
              <a:rPr lang="en-US" sz="1600" dirty="0" err="1">
                <a:solidFill>
                  <a:prstClr val="black"/>
                </a:solidFill>
                <a:latin typeface="Arial" panose="020B0604020202020204" pitchFamily="34" charset="0"/>
                <a:cs typeface="Arial" panose="020B0604020202020204" pitchFamily="34" charset="0"/>
              </a:rPr>
              <a:t>mailfolders</a:t>
            </a:r>
            <a:r>
              <a:rPr lang="en-US" sz="1600" dirty="0">
                <a:solidFill>
                  <a:prstClr val="black"/>
                </a:solidFill>
                <a:latin typeface="Arial" panose="020B0604020202020204" pitchFamily="34" charset="0"/>
                <a:cs typeface="Arial" panose="020B0604020202020204" pitchFamily="34" charset="0"/>
              </a:rPr>
              <a:t>(‘Drafts’)/</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Sharepoint</a:t>
            </a:r>
            <a:r>
              <a:rPr lang="en-US" sz="1600" dirty="0">
                <a:solidFill>
                  <a:prstClr val="black"/>
                </a:solidFill>
                <a:latin typeface="Arial" panose="020B0604020202020204" pitchFamily="34" charset="0"/>
                <a:cs typeface="Arial" panose="020B0604020202020204" pitchFamily="34" charset="0"/>
              </a:rPr>
              <a:t> 	- /sites/		</a:t>
            </a: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3" name="Picture 2">
            <a:extLst>
              <a:ext uri="{FF2B5EF4-FFF2-40B4-BE49-F238E27FC236}">
                <a16:creationId xmlns:a16="http://schemas.microsoft.com/office/drawing/2014/main" id="{87FCFA0C-FA0E-4E6D-ACFB-5D5399582D8F}"/>
              </a:ext>
            </a:extLst>
          </p:cNvPr>
          <p:cNvPicPr>
            <a:picLocks noChangeAspect="1"/>
          </p:cNvPicPr>
          <p:nvPr/>
        </p:nvPicPr>
        <p:blipFill>
          <a:blip r:embed="rId6"/>
          <a:stretch>
            <a:fillRect/>
          </a:stretch>
        </p:blipFill>
        <p:spPr>
          <a:xfrm>
            <a:off x="5054021" y="2447458"/>
            <a:ext cx="5895116" cy="37491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090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2191626"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Speaker</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1185261"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TODAY’S</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830ABB7-4859-4F6E-88EF-500D02CD3F4B}"/>
              </a:ext>
            </a:extLst>
          </p:cNvPr>
          <p:cNvSpPr txBox="1"/>
          <p:nvPr/>
        </p:nvSpPr>
        <p:spPr>
          <a:xfrm>
            <a:off x="347746" y="2517636"/>
            <a:ext cx="3712570" cy="4462760"/>
          </a:xfrm>
          <a:prstGeom prst="rect">
            <a:avLst/>
          </a:prstGeom>
          <a:noFill/>
        </p:spPr>
        <p:txBody>
          <a:bodyPr wrap="square" rtlCol="0">
            <a:spAutoFit/>
          </a:bodyPr>
          <a:lstStyle/>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schemeClr val="tx1"/>
              </a:buClr>
              <a:buSzPct val="100000"/>
            </a:pPr>
            <a:r>
              <a:rPr lang="en-US" sz="1600" b="1" dirty="0">
                <a:latin typeface="Arial" panose="020B0604020202020204" pitchFamily="34" charset="0"/>
                <a:cs typeface="Arial" panose="020B0604020202020204" pitchFamily="34" charset="0"/>
              </a:rPr>
              <a:t>          Jocel Sabellano</a:t>
            </a:r>
            <a:endParaRPr lang="en-US" sz="1100" dirty="0">
              <a:latin typeface="Arial" panose="020B0604020202020204" pitchFamily="34" charset="0"/>
              <a:cs typeface="Arial" panose="020B0604020202020204" pitchFamily="34" charset="0"/>
            </a:endParaRPr>
          </a:p>
          <a:p>
            <a:pPr marL="628650" lvl="2"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Senior IT Consultant at Porcaro Stolarek Mete Partners, LLC</a:t>
            </a:r>
          </a:p>
          <a:p>
            <a:pPr marL="628650" lvl="2"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I write automations</a:t>
            </a:r>
          </a:p>
          <a:p>
            <a:pPr marL="628650" lvl="2"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github.com/theitrx</a:t>
            </a: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8" name="Picture 7" descr="A person wearing a suit and tie smiling at the camera&#10;&#10;Description automatically generated">
            <a:extLst>
              <a:ext uri="{FF2B5EF4-FFF2-40B4-BE49-F238E27FC236}">
                <a16:creationId xmlns:a16="http://schemas.microsoft.com/office/drawing/2014/main" id="{65DC4AAE-D9F7-4CB5-8EDA-1D3D97AA7B83}"/>
              </a:ext>
            </a:extLst>
          </p:cNvPr>
          <p:cNvPicPr>
            <a:picLocks noChangeAspect="1"/>
          </p:cNvPicPr>
          <p:nvPr/>
        </p:nvPicPr>
        <p:blipFill>
          <a:blip r:embed="rId5"/>
          <a:stretch>
            <a:fillRect/>
          </a:stretch>
        </p:blipFill>
        <p:spPr>
          <a:xfrm>
            <a:off x="892341" y="2476499"/>
            <a:ext cx="2166937" cy="21669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98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20</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8" y="2447458"/>
            <a:ext cx="5424551" cy="3970318"/>
          </a:xfrm>
          <a:prstGeom prst="rect">
            <a:avLst/>
          </a:prstGeom>
          <a:noFill/>
        </p:spPr>
        <p:txBody>
          <a:bodyPr wrap="square" rtlCol="0">
            <a:spAutoFit/>
          </a:bodyPr>
          <a:lstStyle/>
          <a:p>
            <a:pPr marL="285750" lvl="1" indent="-285750">
              <a:buClr>
                <a:schemeClr val="tx1"/>
              </a:buClr>
              <a:buSzPct val="100000"/>
              <a:buFont typeface="Arial" panose="020B0604020202020204" pitchFamily="34" charset="0"/>
              <a:buChar char="•"/>
            </a:pPr>
            <a:r>
              <a:rPr lang="en-US" b="1" dirty="0" err="1">
                <a:solidFill>
                  <a:prstClr val="black"/>
                </a:solidFill>
                <a:latin typeface="Arial" panose="020B0604020202020204" pitchFamily="34" charset="0"/>
                <a:cs typeface="Arial" panose="020B0604020202020204" pitchFamily="34" charset="0"/>
              </a:rPr>
              <a:t>Client_Credentials</a:t>
            </a:r>
            <a:endParaRPr lang="en-US"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285750" lvl="1" indent="-285750">
              <a:buClr>
                <a:schemeClr val="tx1"/>
              </a:buClr>
              <a:buSzPct val="100000"/>
              <a:buFont typeface="Arial" panose="020B0604020202020204" pitchFamily="34" charset="0"/>
              <a:buChar char="•"/>
            </a:pPr>
            <a:r>
              <a:rPr lang="en-US" b="1" dirty="0">
                <a:solidFill>
                  <a:prstClr val="black"/>
                </a:solidFill>
                <a:latin typeface="Arial" panose="020B0604020202020204" pitchFamily="34" charset="0"/>
                <a:cs typeface="Arial" panose="020B0604020202020204" pitchFamily="34" charset="0"/>
              </a:rPr>
              <a:t>Password</a:t>
            </a:r>
          </a:p>
          <a:p>
            <a:pPr marL="285750" lvl="1" indent="-285750">
              <a:buClr>
                <a:schemeClr val="tx1"/>
              </a:buClr>
              <a:buSzPct val="100000"/>
              <a:buFont typeface="Arial" panose="020B0604020202020204" pitchFamily="34" charset="0"/>
              <a:buChar char="•"/>
            </a:pPr>
            <a:endParaRPr lang="en-US" b="1" dirty="0">
              <a:solidFill>
                <a:prstClr val="black"/>
              </a:solidFill>
              <a:latin typeface="Arial" panose="020B0604020202020204" pitchFamily="34" charset="0"/>
              <a:cs typeface="Arial" panose="020B0604020202020204" pitchFamily="34" charset="0"/>
            </a:endParaRPr>
          </a:p>
          <a:p>
            <a:pPr marL="285750" lvl="1" indent="-285750">
              <a:buClr>
                <a:schemeClr val="tx1"/>
              </a:buClr>
              <a:buSzPct val="100000"/>
              <a:buFont typeface="Arial" panose="020B0604020202020204" pitchFamily="34" charset="0"/>
              <a:buChar char="•"/>
            </a:pPr>
            <a:r>
              <a:rPr lang="en-US" b="1" dirty="0" err="1">
                <a:solidFill>
                  <a:prstClr val="black"/>
                </a:solidFill>
                <a:latin typeface="Arial" panose="020B0604020202020204" pitchFamily="34" charset="0"/>
                <a:cs typeface="Arial" panose="020B0604020202020204" pitchFamily="34" charset="0"/>
              </a:rPr>
              <a:t>Authorization_Code</a:t>
            </a:r>
            <a:endParaRPr lang="en-US"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285750" lvl="1" indent="-285750">
              <a:buClr>
                <a:schemeClr val="tx1"/>
              </a:buClr>
              <a:buSzPct val="100000"/>
              <a:buFont typeface="Arial" panose="020B0604020202020204" pitchFamily="34" charset="0"/>
              <a:buChar char="•"/>
            </a:pPr>
            <a:r>
              <a:rPr lang="en-US" b="1" dirty="0" err="1">
                <a:solidFill>
                  <a:prstClr val="black"/>
                </a:solidFill>
                <a:latin typeface="Arial" panose="020B0604020202020204" pitchFamily="34" charset="0"/>
                <a:cs typeface="Arial" panose="020B0604020202020204" pitchFamily="34" charset="0"/>
              </a:rPr>
              <a:t>Device_Code</a:t>
            </a:r>
            <a:endParaRPr lang="en-US"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285750" lvl="1" indent="-285750">
              <a:buClr>
                <a:schemeClr val="tx1"/>
              </a:buClr>
              <a:buSzPct val="100000"/>
              <a:buFont typeface="Arial" panose="020B0604020202020204" pitchFamily="34" charset="0"/>
              <a:buChar char="•"/>
            </a:pPr>
            <a:r>
              <a:rPr lang="en-US" b="1" dirty="0" err="1">
                <a:solidFill>
                  <a:prstClr val="black"/>
                </a:solidFill>
                <a:latin typeface="Arial" panose="020B0604020202020204" pitchFamily="34" charset="0"/>
                <a:cs typeface="Arial" panose="020B0604020202020204" pitchFamily="34" charset="0"/>
              </a:rPr>
              <a:t>Refresh_Token</a:t>
            </a: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schemeClr val="tx1"/>
              </a:buClr>
              <a:buSzPct val="100000"/>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5" name="TextBox 14">
            <a:extLst>
              <a:ext uri="{FF2B5EF4-FFF2-40B4-BE49-F238E27FC236}">
                <a16:creationId xmlns:a16="http://schemas.microsoft.com/office/drawing/2014/main" id="{8EAF5292-A8F6-49A5-9896-52D1CA43C96B}"/>
              </a:ext>
            </a:extLst>
          </p:cNvPr>
          <p:cNvSpPr txBox="1"/>
          <p:nvPr/>
        </p:nvSpPr>
        <p:spPr>
          <a:xfrm>
            <a:off x="6002626" y="2630338"/>
            <a:ext cx="5478063" cy="2031325"/>
          </a:xfrm>
          <a:prstGeom prst="rect">
            <a:avLst/>
          </a:prstGeom>
          <a:noFill/>
        </p:spPr>
        <p:txBody>
          <a:bodyPr wrap="square" rtlCol="0">
            <a:spAutoFit/>
          </a:bodyPr>
          <a:lstStyle/>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03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21</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8" y="2447458"/>
            <a:ext cx="5424551" cy="4493538"/>
          </a:xfrm>
          <a:prstGeom prst="rect">
            <a:avLst/>
          </a:prstGeom>
          <a:noFill/>
        </p:spPr>
        <p:txBody>
          <a:bodyPr wrap="square" rtlCol="0">
            <a:spAutoFit/>
          </a:bodyPr>
          <a:lstStyle/>
          <a:p>
            <a:pPr marL="0" lvl="1">
              <a:buClr>
                <a:schemeClr val="tx1"/>
              </a:buClr>
              <a:buSzPct val="100000"/>
            </a:pPr>
            <a:r>
              <a:rPr lang="en-US" sz="1600" b="1" dirty="0" err="1">
                <a:solidFill>
                  <a:prstClr val="black"/>
                </a:solidFill>
                <a:latin typeface="Arial" panose="020B0604020202020204" pitchFamily="34" charset="0"/>
                <a:cs typeface="Arial" panose="020B0604020202020204" pitchFamily="34" charset="0"/>
              </a:rPr>
              <a:t>Client_Credentials</a:t>
            </a:r>
            <a:endParaRPr lang="en-US" sz="1600"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Best used for daemon apps</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Uses Azure AD App only for authentication</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Application permissions are used</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Token contains no user context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Needs admin consent for permissions</a:t>
            </a:r>
          </a:p>
          <a:p>
            <a:pPr marL="171450" lvl="1" indent="-171450">
              <a:buClr>
                <a:prstClr val="black"/>
              </a:buClr>
              <a:buSzPct val="100000"/>
              <a:buFont typeface="Arial" panose="020B0604020202020204" pitchFamily="34" charset="0"/>
              <a:buChar char="•"/>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Required POST Body:</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Grant_Type</a:t>
            </a:r>
            <a:r>
              <a:rPr lang="en-US" sz="1600" dirty="0">
                <a:solidFill>
                  <a:prstClr val="black"/>
                </a:solidFill>
                <a:latin typeface="Arial" panose="020B0604020202020204" pitchFamily="34" charset="0"/>
                <a:cs typeface="Arial" panose="020B0604020202020204" pitchFamily="34" charset="0"/>
              </a:rPr>
              <a:t> = </a:t>
            </a:r>
            <a:r>
              <a:rPr lang="en-US" sz="1600" dirty="0" err="1">
                <a:solidFill>
                  <a:prstClr val="black"/>
                </a:solidFill>
                <a:latin typeface="Arial" panose="020B0604020202020204" pitchFamily="34" charset="0"/>
                <a:cs typeface="Arial" panose="020B0604020202020204" pitchFamily="34" charset="0"/>
              </a:rPr>
              <a:t>Client_Credentials</a:t>
            </a:r>
            <a:endParaRPr lang="en-US" sz="1600" dirty="0">
              <a:solidFill>
                <a:prstClr val="black"/>
              </a:solidFill>
              <a:latin typeface="Arial" panose="020B0604020202020204" pitchFamily="34" charset="0"/>
              <a:cs typeface="Arial" panose="020B0604020202020204" pitchFamily="34" charset="0"/>
            </a:endParaRP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Client_ID</a:t>
            </a:r>
            <a:r>
              <a:rPr lang="en-US" sz="1600" dirty="0">
                <a:solidFill>
                  <a:prstClr val="black"/>
                </a:solidFill>
                <a:latin typeface="Arial" panose="020B0604020202020204" pitchFamily="34" charset="0"/>
                <a:cs typeface="Arial" panose="020B0604020202020204" pitchFamily="34" charset="0"/>
              </a:rPr>
              <a:t> = “{Azure App Client ID}”</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Client_Secret</a:t>
            </a:r>
            <a:r>
              <a:rPr lang="en-US" sz="1600" dirty="0">
                <a:solidFill>
                  <a:prstClr val="black"/>
                </a:solidFill>
                <a:latin typeface="Arial" panose="020B0604020202020204" pitchFamily="34" charset="0"/>
                <a:cs typeface="Arial" panose="020B0604020202020204" pitchFamily="34" charset="0"/>
              </a:rPr>
              <a:t> = “{Azure App Client Secret}”</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Scope = https://graph.microsoft.com/.default</a:t>
            </a:r>
          </a:p>
          <a:p>
            <a:pPr marL="171450" lvl="1" indent="-171450">
              <a:buClr>
                <a:prstClr val="black"/>
              </a:buClr>
              <a:buSzPct val="100000"/>
              <a:buFont typeface="Arial" panose="020B0604020202020204" pitchFamily="34" charset="0"/>
              <a:buChar char="•"/>
            </a:pPr>
            <a:endParaRPr lang="en-US" sz="16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15" name="Graphic 14">
            <a:extLst>
              <a:ext uri="{FF2B5EF4-FFF2-40B4-BE49-F238E27FC236}">
                <a16:creationId xmlns:a16="http://schemas.microsoft.com/office/drawing/2014/main" id="{DC470056-7066-41AC-BC22-37A5D9ED72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4659" y="2344995"/>
            <a:ext cx="6519159" cy="39406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569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22</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8" y="2447458"/>
            <a:ext cx="5424551" cy="4678204"/>
          </a:xfrm>
          <a:prstGeom prst="rect">
            <a:avLst/>
          </a:prstGeom>
          <a:noFill/>
        </p:spPr>
        <p:txBody>
          <a:bodyPr wrap="square" rtlCol="0">
            <a:spAutoFit/>
          </a:bodyPr>
          <a:lstStyle/>
          <a:p>
            <a:pPr marL="0" lvl="1">
              <a:buClr>
                <a:schemeClr val="tx1"/>
              </a:buClr>
              <a:buSzPct val="100000"/>
            </a:pPr>
            <a:r>
              <a:rPr lang="en-US" sz="1600" b="1" dirty="0">
                <a:solidFill>
                  <a:prstClr val="black"/>
                </a:solidFill>
                <a:latin typeface="Arial" panose="020B0604020202020204" pitchFamily="34" charset="0"/>
                <a:cs typeface="Arial" panose="020B0604020202020204" pitchFamily="34" charset="0"/>
              </a:rPr>
              <a:t>Password</a:t>
            </a:r>
            <a:endParaRPr lang="en-US" sz="16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Token contains user context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Needs AAD user credentials</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Can create a refresh token (Scope: </a:t>
            </a:r>
            <a:r>
              <a:rPr lang="en-US" sz="1600" dirty="0" err="1">
                <a:solidFill>
                  <a:prstClr val="black"/>
                </a:solidFill>
                <a:latin typeface="Arial" panose="020B0604020202020204" pitchFamily="34" charset="0"/>
                <a:cs typeface="Arial" panose="020B0604020202020204" pitchFamily="34" charset="0"/>
              </a:rPr>
              <a:t>Offline_Access</a:t>
            </a:r>
            <a:r>
              <a:rPr lang="en-US" sz="1600" dirty="0">
                <a:solidFill>
                  <a:prstClr val="black"/>
                </a:solidFill>
                <a:latin typeface="Arial" panose="020B0604020202020204" pitchFamily="34" charset="0"/>
                <a:cs typeface="Arial" panose="020B0604020202020204" pitchFamily="34" charset="0"/>
              </a:rPr>
              <a: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Does not support web-based authentication (MFA)</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Not recommended by Microsoft</a:t>
            </a:r>
          </a:p>
          <a:p>
            <a:pPr marL="171450" lvl="1" indent="-171450">
              <a:buClr>
                <a:prstClr val="black"/>
              </a:buClr>
              <a:buSzPct val="100000"/>
              <a:buFont typeface="Arial" panose="020B0604020202020204" pitchFamily="34" charset="0"/>
              <a:buChar char="•"/>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Required POST Body:</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Grant_Type</a:t>
            </a:r>
            <a:r>
              <a:rPr lang="en-US" sz="1600" dirty="0">
                <a:solidFill>
                  <a:prstClr val="black"/>
                </a:solidFill>
                <a:latin typeface="Arial" panose="020B0604020202020204" pitchFamily="34" charset="0"/>
                <a:cs typeface="Arial" panose="020B0604020202020204" pitchFamily="34" charset="0"/>
              </a:rPr>
              <a:t> = Password</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Client_ID</a:t>
            </a:r>
            <a:r>
              <a:rPr lang="en-US" sz="1600" dirty="0">
                <a:solidFill>
                  <a:prstClr val="black"/>
                </a:solidFill>
                <a:latin typeface="Arial" panose="020B0604020202020204" pitchFamily="34" charset="0"/>
                <a:cs typeface="Arial" panose="020B0604020202020204" pitchFamily="34" charset="0"/>
              </a:rPr>
              <a:t> = “{Azure App Client ID}”</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Client_Secret</a:t>
            </a:r>
            <a:r>
              <a:rPr lang="en-US" sz="1600" dirty="0">
                <a:solidFill>
                  <a:prstClr val="black"/>
                </a:solidFill>
                <a:latin typeface="Arial" panose="020B0604020202020204" pitchFamily="34" charset="0"/>
                <a:cs typeface="Arial" panose="020B0604020202020204" pitchFamily="34" charset="0"/>
              </a:rPr>
              <a:t> = “{Azure App Client Secret}”</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Username = “{Username}”</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Password = “{Password}”</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Scope = https://graph.microsoft.com/{permission.code}</a:t>
            </a:r>
          </a:p>
          <a:p>
            <a:pPr marL="171450" lvl="1" indent="-171450">
              <a:buClr>
                <a:prstClr val="black"/>
              </a:buClr>
              <a:buSzPct val="100000"/>
              <a:buFont typeface="Arial" panose="020B0604020202020204" pitchFamily="34" charset="0"/>
              <a:buChar char="•"/>
            </a:pPr>
            <a:endParaRPr lang="en-US" sz="16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15" name="Graphic 14">
            <a:extLst>
              <a:ext uri="{FF2B5EF4-FFF2-40B4-BE49-F238E27FC236}">
                <a16:creationId xmlns:a16="http://schemas.microsoft.com/office/drawing/2014/main" id="{25582F65-9804-43A1-B9CE-12D7D16C2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5317" y="2766184"/>
            <a:ext cx="5963435" cy="23125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2776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23</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5729197"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REQUESTING TOKEN</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522021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PASSWORD - STITCHING THE COMPONENTS</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5" name="Picture 4">
            <a:extLst>
              <a:ext uri="{FF2B5EF4-FFF2-40B4-BE49-F238E27FC236}">
                <a16:creationId xmlns:a16="http://schemas.microsoft.com/office/drawing/2014/main" id="{FB2851F4-375F-41B4-B3FD-BC7E71F6EBF5}"/>
              </a:ext>
            </a:extLst>
          </p:cNvPr>
          <p:cNvPicPr>
            <a:picLocks noChangeAspect="1"/>
          </p:cNvPicPr>
          <p:nvPr/>
        </p:nvPicPr>
        <p:blipFill>
          <a:blip r:embed="rId5"/>
          <a:stretch>
            <a:fillRect/>
          </a:stretch>
        </p:blipFill>
        <p:spPr>
          <a:xfrm>
            <a:off x="52387" y="2547879"/>
            <a:ext cx="12087225" cy="342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160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24</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8" y="2447458"/>
            <a:ext cx="6899713" cy="4031873"/>
          </a:xfrm>
          <a:prstGeom prst="rect">
            <a:avLst/>
          </a:prstGeom>
          <a:noFill/>
        </p:spPr>
        <p:txBody>
          <a:bodyPr wrap="square" rtlCol="0">
            <a:spAutoFit/>
          </a:bodyPr>
          <a:lstStyle/>
          <a:p>
            <a:pPr marL="0" lvl="1">
              <a:buClr>
                <a:schemeClr val="tx1"/>
              </a:buClr>
              <a:buSzPct val="100000"/>
            </a:pPr>
            <a:r>
              <a:rPr lang="en-US" sz="2000" b="1" dirty="0" err="1">
                <a:solidFill>
                  <a:prstClr val="black"/>
                </a:solidFill>
                <a:latin typeface="Arial" panose="020B0604020202020204" pitchFamily="34" charset="0"/>
                <a:cs typeface="Arial" panose="020B0604020202020204" pitchFamily="34" charset="0"/>
              </a:rPr>
              <a:t>Authorization_Code</a:t>
            </a:r>
            <a:endParaRPr lang="en-US" sz="2000" b="1"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Auth Request URL:</a:t>
            </a:r>
          </a:p>
          <a:p>
            <a:pPr marL="285750" lvl="1" indent="-2857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https://login.microsoftonline.com/{tenantID}/oauth2</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/v2.0/authorize</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a:t>
            </a:r>
            <a:r>
              <a:rPr lang="en-US" sz="1400" dirty="0" err="1">
                <a:solidFill>
                  <a:prstClr val="black"/>
                </a:solidFill>
                <a:latin typeface="Arial" panose="020B0604020202020204" pitchFamily="34" charset="0"/>
                <a:cs typeface="Arial" panose="020B0604020202020204" pitchFamily="34" charset="0"/>
              </a:rPr>
              <a:t>client_id</a:t>
            </a:r>
            <a:r>
              <a:rPr lang="en-US" sz="1400" dirty="0">
                <a:solidFill>
                  <a:prstClr val="black"/>
                </a:solidFill>
                <a:latin typeface="Arial" panose="020B0604020202020204" pitchFamily="34" charset="0"/>
                <a:cs typeface="Arial" panose="020B0604020202020204" pitchFamily="34" charset="0"/>
              </a:rPr>
              <a:t>={</a:t>
            </a:r>
            <a:r>
              <a:rPr lang="en-US" sz="1400" dirty="0" err="1">
                <a:solidFill>
                  <a:prstClr val="black"/>
                </a:solidFill>
                <a:latin typeface="Arial" panose="020B0604020202020204" pitchFamily="34" charset="0"/>
                <a:cs typeface="Arial" panose="020B0604020202020204" pitchFamily="34" charset="0"/>
              </a:rPr>
              <a:t>clientID</a:t>
            </a:r>
            <a:r>
              <a:rPr lang="en-US" sz="1400" dirty="0">
                <a:solidFill>
                  <a:prstClr val="black"/>
                </a:solidFill>
                <a:latin typeface="Arial" panose="020B0604020202020204" pitchFamily="34" charset="0"/>
                <a:cs typeface="Arial" panose="020B0604020202020204" pitchFamily="34" charset="0"/>
              </a:rPr>
              <a:t>}</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&amp;</a:t>
            </a:r>
            <a:r>
              <a:rPr lang="en-US" sz="1400" dirty="0" err="1">
                <a:solidFill>
                  <a:prstClr val="black"/>
                </a:solidFill>
                <a:latin typeface="Arial" panose="020B0604020202020204" pitchFamily="34" charset="0"/>
                <a:cs typeface="Arial" panose="020B0604020202020204" pitchFamily="34" charset="0"/>
              </a:rPr>
              <a:t>redirect_uri</a:t>
            </a:r>
            <a:r>
              <a:rPr lang="en-US" sz="1400" dirty="0">
                <a:solidFill>
                  <a:prstClr val="black"/>
                </a:solidFill>
                <a:latin typeface="Arial" panose="020B0604020202020204" pitchFamily="34" charset="0"/>
                <a:cs typeface="Arial" panose="020B0604020202020204" pitchFamily="34" charset="0"/>
              </a:rPr>
              <a:t>={</a:t>
            </a:r>
            <a:r>
              <a:rPr lang="en-US" sz="1400" dirty="0" err="1">
                <a:solidFill>
                  <a:prstClr val="black"/>
                </a:solidFill>
                <a:latin typeface="Arial" panose="020B0604020202020204" pitchFamily="34" charset="0"/>
                <a:cs typeface="Arial" panose="020B0604020202020204" pitchFamily="34" charset="0"/>
              </a:rPr>
              <a:t>RedirectURI</a:t>
            </a:r>
            <a:r>
              <a:rPr lang="en-US" sz="1400" dirty="0">
                <a:solidFill>
                  <a:prstClr val="black"/>
                </a:solidFill>
                <a:latin typeface="Arial" panose="020B0604020202020204" pitchFamily="34" charset="0"/>
                <a:cs typeface="Arial" panose="020B0604020202020204" pitchFamily="34" charset="0"/>
              </a:rPr>
              <a:t>}</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&amp;scope={Scope}</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&amp;</a:t>
            </a:r>
            <a:r>
              <a:rPr lang="en-US" sz="1400" dirty="0" err="1">
                <a:solidFill>
                  <a:prstClr val="black"/>
                </a:solidFill>
                <a:latin typeface="Arial" panose="020B0604020202020204" pitchFamily="34" charset="0"/>
                <a:cs typeface="Arial" panose="020B0604020202020204" pitchFamily="34" charset="0"/>
              </a:rPr>
              <a:t>response_type</a:t>
            </a:r>
            <a:r>
              <a:rPr lang="en-US" sz="1400" dirty="0">
                <a:solidFill>
                  <a:prstClr val="black"/>
                </a:solidFill>
                <a:latin typeface="Arial" panose="020B0604020202020204" pitchFamily="34" charset="0"/>
                <a:cs typeface="Arial" panose="020B0604020202020204" pitchFamily="34" charset="0"/>
              </a:rPr>
              <a:t>=code</a:t>
            </a: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Token Request POST Body:</a:t>
            </a: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Grant_Type</a:t>
            </a:r>
            <a:r>
              <a:rPr lang="en-US" sz="1400" dirty="0">
                <a:solidFill>
                  <a:prstClr val="black"/>
                </a:solidFill>
                <a:latin typeface="Arial" panose="020B0604020202020204" pitchFamily="34" charset="0"/>
                <a:cs typeface="Arial" panose="020B0604020202020204" pitchFamily="34" charset="0"/>
              </a:rPr>
              <a:t> = </a:t>
            </a:r>
            <a:r>
              <a:rPr lang="en-US" sz="1400" dirty="0" err="1">
                <a:solidFill>
                  <a:prstClr val="black"/>
                </a:solidFill>
                <a:latin typeface="Arial" panose="020B0604020202020204" pitchFamily="34" charset="0"/>
                <a:cs typeface="Arial" panose="020B0604020202020204" pitchFamily="34" charset="0"/>
              </a:rPr>
              <a:t>Authorization_Code</a:t>
            </a:r>
            <a:endParaRPr lang="en-US" sz="1400" dirty="0">
              <a:solidFill>
                <a:prstClr val="black"/>
              </a:solidFill>
              <a:latin typeface="Arial" panose="020B0604020202020204" pitchFamily="34" charset="0"/>
              <a:cs typeface="Arial" panose="020B0604020202020204" pitchFamily="34" charset="0"/>
            </a:endParaRP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Client_ID</a:t>
            </a:r>
            <a:r>
              <a:rPr lang="en-US" sz="1400" dirty="0">
                <a:solidFill>
                  <a:prstClr val="black"/>
                </a:solidFill>
                <a:latin typeface="Arial" panose="020B0604020202020204" pitchFamily="34" charset="0"/>
                <a:cs typeface="Arial" panose="020B0604020202020204" pitchFamily="34" charset="0"/>
              </a:rPr>
              <a:t> = “{ClientID}”</a:t>
            </a: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Client_Secret</a:t>
            </a:r>
            <a:r>
              <a:rPr lang="en-US" sz="1400" dirty="0">
                <a:solidFill>
                  <a:prstClr val="black"/>
                </a:solidFill>
                <a:latin typeface="Arial" panose="020B0604020202020204" pitchFamily="34" charset="0"/>
                <a:cs typeface="Arial" panose="020B0604020202020204" pitchFamily="34" charset="0"/>
              </a:rPr>
              <a:t> = “{Client Secret}”</a:t>
            </a:r>
          </a:p>
          <a:p>
            <a:pPr marL="285750" lvl="1" indent="-2857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Scope = https://graph.microsoft.com/{permission.code}</a:t>
            </a:r>
          </a:p>
          <a:p>
            <a:pPr marL="285750" lvl="1" indent="-2857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Code = “{Authorization Code}”</a:t>
            </a: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Redirect_Uri</a:t>
            </a:r>
            <a:r>
              <a:rPr lang="en-US" sz="1400" dirty="0">
                <a:solidFill>
                  <a:prstClr val="black"/>
                </a:solidFill>
                <a:latin typeface="Arial" panose="020B0604020202020204" pitchFamily="34" charset="0"/>
                <a:cs typeface="Arial" panose="020B0604020202020204" pitchFamily="34" charset="0"/>
              </a:rPr>
              <a:t> = {Redirect URI in the Azure App}</a:t>
            </a: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8" name="Graphic 7">
            <a:extLst>
              <a:ext uri="{FF2B5EF4-FFF2-40B4-BE49-F238E27FC236}">
                <a16:creationId xmlns:a16="http://schemas.microsoft.com/office/drawing/2014/main" id="{7A40175B-3F48-426B-9BE1-2E92BA7078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0457" y="2467910"/>
            <a:ext cx="6182113" cy="36222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439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25</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8" y="2447458"/>
            <a:ext cx="6899713" cy="4801314"/>
          </a:xfrm>
          <a:prstGeom prst="rect">
            <a:avLst/>
          </a:prstGeom>
          <a:noFill/>
        </p:spPr>
        <p:txBody>
          <a:bodyPr wrap="square" rtlCol="0">
            <a:spAutoFit/>
          </a:bodyPr>
          <a:lstStyle/>
          <a:p>
            <a:pPr marL="0" lvl="1">
              <a:buClr>
                <a:schemeClr val="tx1"/>
              </a:buClr>
              <a:buSzPct val="100000"/>
            </a:pPr>
            <a:r>
              <a:rPr lang="en-US" sz="2000" b="1" dirty="0" err="1">
                <a:solidFill>
                  <a:prstClr val="black"/>
                </a:solidFill>
                <a:latin typeface="Arial" panose="020B0604020202020204" pitchFamily="34" charset="0"/>
                <a:cs typeface="Arial" panose="020B0604020202020204" pitchFamily="34" charset="0"/>
              </a:rPr>
              <a:t>Device_Code</a:t>
            </a:r>
            <a:endParaRPr lang="en-US" sz="2000" b="1" dirty="0">
              <a:solidFill>
                <a:prstClr val="black"/>
              </a:solidFill>
              <a:latin typeface="Arial" panose="020B0604020202020204" pitchFamily="34" charset="0"/>
              <a:cs typeface="Arial" panose="020B0604020202020204" pitchFamily="34" charset="0"/>
            </a:endParaRPr>
          </a:p>
          <a:p>
            <a:pPr marL="0" lvl="1">
              <a:buClr>
                <a:schemeClr val="tx1"/>
              </a:buClr>
              <a:buSzPct val="100000"/>
            </a:pPr>
            <a:endParaRPr lang="en-US" sz="2000" b="1"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b="1" dirty="0">
                <a:solidFill>
                  <a:prstClr val="black"/>
                </a:solidFill>
                <a:latin typeface="Arial" panose="020B0604020202020204" pitchFamily="34" charset="0"/>
                <a:cs typeface="Arial" panose="020B0604020202020204" pitchFamily="34" charset="0"/>
              </a:rPr>
              <a:t>Auth Request POST Body:</a:t>
            </a:r>
            <a:endParaRPr lang="en-US" sz="1400" dirty="0">
              <a:solidFill>
                <a:prstClr val="black"/>
              </a:solidFill>
              <a:latin typeface="Arial" panose="020B0604020202020204" pitchFamily="34" charset="0"/>
              <a:cs typeface="Arial" panose="020B0604020202020204" pitchFamily="34" charset="0"/>
            </a:endParaRP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Client_ID</a:t>
            </a:r>
            <a:r>
              <a:rPr lang="en-US" sz="1400" dirty="0">
                <a:solidFill>
                  <a:prstClr val="black"/>
                </a:solidFill>
                <a:latin typeface="Arial" panose="020B0604020202020204" pitchFamily="34" charset="0"/>
                <a:cs typeface="Arial" panose="020B0604020202020204" pitchFamily="34" charset="0"/>
              </a:rPr>
              <a:t> = “{Azure App Client ID}”</a:t>
            </a:r>
          </a:p>
          <a:p>
            <a:pPr marL="285750" lvl="1" indent="-2857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Code = “{Device Code}”</a:t>
            </a:r>
          </a:p>
          <a:p>
            <a:pPr marL="285750" lvl="1" indent="-2857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Send to: </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https://login.microsoftonline.com/{tenant}</a:t>
            </a:r>
          </a:p>
          <a:p>
            <a:pPr marL="457200" lvl="2">
              <a:buClr>
                <a:prstClr val="black"/>
              </a:buClr>
              <a:buSzPct val="100000"/>
            </a:pPr>
            <a:r>
              <a:rPr lang="en-US" sz="1400" dirty="0">
                <a:solidFill>
                  <a:prstClr val="black"/>
                </a:solidFill>
                <a:latin typeface="Arial" panose="020B0604020202020204" pitchFamily="34" charset="0"/>
                <a:cs typeface="Arial" panose="020B0604020202020204" pitchFamily="34" charset="0"/>
              </a:rPr>
              <a:t>	/oauth2/v2.0/</a:t>
            </a:r>
            <a:r>
              <a:rPr lang="en-US" sz="1400" dirty="0" err="1">
                <a:solidFill>
                  <a:prstClr val="black"/>
                </a:solidFill>
                <a:latin typeface="Arial" panose="020B0604020202020204" pitchFamily="34" charset="0"/>
                <a:cs typeface="Arial" panose="020B0604020202020204" pitchFamily="34" charset="0"/>
              </a:rPr>
              <a:t>devicecode</a:t>
            </a:r>
            <a:endParaRPr lang="en-US" b="1"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b="1" dirty="0">
                <a:solidFill>
                  <a:prstClr val="black"/>
                </a:solidFill>
                <a:latin typeface="Arial" panose="020B0604020202020204" pitchFamily="34" charset="0"/>
                <a:cs typeface="Arial" panose="020B0604020202020204" pitchFamily="34" charset="0"/>
              </a:rPr>
              <a:t>Token Request POST Body:</a:t>
            </a: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Grant_Type</a:t>
            </a:r>
            <a:r>
              <a:rPr lang="en-US" sz="1400" dirty="0">
                <a:solidFill>
                  <a:prstClr val="black"/>
                </a:solidFill>
                <a:latin typeface="Arial" panose="020B0604020202020204" pitchFamily="34" charset="0"/>
                <a:cs typeface="Arial" panose="020B0604020202020204" pitchFamily="34" charset="0"/>
              </a:rPr>
              <a:t> = “</a:t>
            </a:r>
            <a:r>
              <a:rPr lang="en-US" sz="1400" dirty="0" err="1">
                <a:solidFill>
                  <a:prstClr val="black"/>
                </a:solidFill>
                <a:latin typeface="Arial" panose="020B0604020202020204" pitchFamily="34" charset="0"/>
                <a:cs typeface="Arial" panose="020B0604020202020204" pitchFamily="34" charset="0"/>
              </a:rPr>
              <a:t>Device_Code</a:t>
            </a:r>
            <a:r>
              <a:rPr lang="en-US" sz="1400" dirty="0">
                <a:solidFill>
                  <a:prstClr val="black"/>
                </a:solidFill>
                <a:latin typeface="Arial" panose="020B0604020202020204" pitchFamily="34" charset="0"/>
                <a:cs typeface="Arial" panose="020B0604020202020204" pitchFamily="34" charset="0"/>
              </a:rPr>
              <a:t>”</a:t>
            </a:r>
          </a:p>
          <a:p>
            <a:pPr marL="285750" lvl="1" indent="-2857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Client_ID</a:t>
            </a:r>
            <a:r>
              <a:rPr lang="en-US" sz="1400" dirty="0">
                <a:solidFill>
                  <a:prstClr val="black"/>
                </a:solidFill>
                <a:latin typeface="Arial" panose="020B0604020202020204" pitchFamily="34" charset="0"/>
                <a:cs typeface="Arial" panose="020B0604020202020204" pitchFamily="34" charset="0"/>
              </a:rPr>
              <a:t> = “{Azure App Client ID}”</a:t>
            </a:r>
          </a:p>
          <a:p>
            <a:pPr marL="285750" lvl="1" indent="-2857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Code = “{Device Code}”</a:t>
            </a:r>
          </a:p>
          <a:p>
            <a:pPr marL="285750" lvl="1" indent="-2857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15" name="Picture 14">
            <a:extLst>
              <a:ext uri="{FF2B5EF4-FFF2-40B4-BE49-F238E27FC236}">
                <a16:creationId xmlns:a16="http://schemas.microsoft.com/office/drawing/2014/main" id="{DD5BE9C4-49F9-4F6E-9B81-C1061AB2DA87}"/>
              </a:ext>
            </a:extLst>
          </p:cNvPr>
          <p:cNvPicPr>
            <a:picLocks noChangeAspect="1"/>
          </p:cNvPicPr>
          <p:nvPr/>
        </p:nvPicPr>
        <p:blipFill>
          <a:blip r:embed="rId5"/>
          <a:stretch>
            <a:fillRect/>
          </a:stretch>
        </p:blipFill>
        <p:spPr>
          <a:xfrm>
            <a:off x="3903251" y="2495590"/>
            <a:ext cx="7662248" cy="3368284"/>
          </a:xfrm>
          <a:prstGeom prst="rect">
            <a:avLst/>
          </a:prstGeom>
        </p:spPr>
      </p:pic>
    </p:spTree>
    <p:extLst>
      <p:ext uri="{BB962C8B-B14F-4D97-AF65-F5344CB8AC3E}">
        <p14:creationId xmlns:p14="http://schemas.microsoft.com/office/powerpoint/2010/main" val="376315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26</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3964290"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GRANT TYPES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5458374" cy="3539430"/>
          </a:xfrm>
          <a:prstGeom prst="rect">
            <a:avLst/>
          </a:prstGeom>
          <a:noFill/>
        </p:spPr>
        <p:txBody>
          <a:bodyPr wrap="square" rtlCol="0">
            <a:spAutoFit/>
          </a:bodyPr>
          <a:lstStyle/>
          <a:p>
            <a:pPr marL="0" lvl="1">
              <a:buClr>
                <a:schemeClr val="tx1"/>
              </a:buClr>
              <a:buSzPct val="100000"/>
            </a:pPr>
            <a:r>
              <a:rPr lang="en-US" sz="2000" b="1" dirty="0" err="1">
                <a:solidFill>
                  <a:prstClr val="black"/>
                </a:solidFill>
                <a:latin typeface="Arial" panose="020B0604020202020204" pitchFamily="34" charset="0"/>
                <a:cs typeface="Arial" panose="020B0604020202020204" pitchFamily="34" charset="0"/>
              </a:rPr>
              <a:t>Refresh_Token</a:t>
            </a:r>
            <a:endParaRPr lang="en-US" sz="2000"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b="1" dirty="0">
                <a:solidFill>
                  <a:prstClr val="black"/>
                </a:solidFill>
                <a:latin typeface="Arial" panose="020B0604020202020204" pitchFamily="34" charset="0"/>
                <a:cs typeface="Arial" panose="020B0604020202020204" pitchFamily="34" charset="0"/>
              </a:rPr>
              <a:t>Required POST Body:</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Grant_Type</a:t>
            </a:r>
            <a:r>
              <a:rPr lang="en-US" sz="1600" dirty="0">
                <a:solidFill>
                  <a:prstClr val="black"/>
                </a:solidFill>
                <a:latin typeface="Arial" panose="020B0604020202020204" pitchFamily="34" charset="0"/>
                <a:cs typeface="Arial" panose="020B0604020202020204" pitchFamily="34" charset="0"/>
              </a:rPr>
              <a:t> = </a:t>
            </a:r>
            <a:r>
              <a:rPr lang="en-US" sz="1600" dirty="0" err="1">
                <a:solidFill>
                  <a:prstClr val="black"/>
                </a:solidFill>
                <a:latin typeface="Arial" panose="020B0604020202020204" pitchFamily="34" charset="0"/>
                <a:cs typeface="Arial" panose="020B0604020202020204" pitchFamily="34" charset="0"/>
              </a:rPr>
              <a:t>Refresh_Token</a:t>
            </a:r>
            <a:endParaRPr lang="en-US" sz="1600" dirty="0">
              <a:solidFill>
                <a:prstClr val="black"/>
              </a:solidFill>
              <a:latin typeface="Arial" panose="020B0604020202020204" pitchFamily="34" charset="0"/>
              <a:cs typeface="Arial" panose="020B0604020202020204" pitchFamily="34" charset="0"/>
            </a:endParaRP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Client_ID</a:t>
            </a:r>
            <a:r>
              <a:rPr lang="en-US" sz="1600" dirty="0">
                <a:solidFill>
                  <a:prstClr val="black"/>
                </a:solidFill>
                <a:latin typeface="Arial" panose="020B0604020202020204" pitchFamily="34" charset="0"/>
                <a:cs typeface="Arial" panose="020B0604020202020204" pitchFamily="34" charset="0"/>
              </a:rPr>
              <a:t> = “{Azure App Client ID}”</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Client_Secret</a:t>
            </a:r>
            <a:r>
              <a:rPr lang="en-US" sz="1600" dirty="0">
                <a:solidFill>
                  <a:prstClr val="black"/>
                </a:solidFill>
                <a:latin typeface="Arial" panose="020B0604020202020204" pitchFamily="34" charset="0"/>
                <a:cs typeface="Arial" panose="020B0604020202020204" pitchFamily="34" charset="0"/>
              </a:rPr>
              <a:t> = “{Azure App Client Secret}”</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Refresh_Token</a:t>
            </a:r>
            <a:r>
              <a:rPr lang="en-US" sz="1600" dirty="0">
                <a:solidFill>
                  <a:prstClr val="black"/>
                </a:solidFill>
                <a:latin typeface="Arial" panose="020B0604020202020204" pitchFamily="34" charset="0"/>
                <a:cs typeface="Arial" panose="020B0604020202020204" pitchFamily="34" charset="0"/>
              </a:rPr>
              <a:t> = “{Refresh Token}”</a:t>
            </a:r>
          </a:p>
          <a:p>
            <a:pPr marL="285750" lvl="1" indent="-2857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Redirect_URI</a:t>
            </a:r>
            <a:r>
              <a:rPr lang="en-US" sz="1600" dirty="0">
                <a:solidFill>
                  <a:prstClr val="black"/>
                </a:solidFill>
                <a:latin typeface="Arial" panose="020B0604020202020204" pitchFamily="34" charset="0"/>
                <a:cs typeface="Arial" panose="020B0604020202020204" pitchFamily="34" charset="0"/>
              </a:rPr>
              <a:t> = “{Redirect URI}”</a:t>
            </a:r>
          </a:p>
          <a:p>
            <a:pPr marL="285750" lvl="1"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Scope = https://graph.microsoft.com/{permission.code}</a:t>
            </a: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FCC204CB-E3BD-4FD8-A81A-DC64231CE179}"/>
              </a:ext>
            </a:extLst>
          </p:cNvPr>
          <p:cNvPicPr>
            <a:picLocks noChangeAspect="1"/>
          </p:cNvPicPr>
          <p:nvPr/>
        </p:nvPicPr>
        <p:blipFill>
          <a:blip r:embed="rId5"/>
          <a:stretch>
            <a:fillRect/>
          </a:stretch>
        </p:blipFill>
        <p:spPr>
          <a:xfrm>
            <a:off x="5729038" y="2766184"/>
            <a:ext cx="4203743" cy="21237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4624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27</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5750292"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SENDING REQUESTS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253839" cy="369332"/>
          </a:xfrm>
          <a:prstGeom prst="rect">
            <a:avLst/>
          </a:prstGeom>
          <a:noFill/>
        </p:spPr>
        <p:txBody>
          <a:bodyPr wrap="none" rtlCol="0">
            <a:spAutoFit/>
          </a:bodyPr>
          <a:lstStyle/>
          <a:p>
            <a:r>
              <a:rPr lang="en-US" b="1" dirty="0">
                <a:solidFill>
                  <a:srgbClr val="435CC7"/>
                </a:solidFill>
                <a:latin typeface="Arial" panose="020B0604020202020204" pitchFamily="34" charset="0"/>
                <a:cs typeface="Arial" panose="020B0604020202020204" pitchFamily="34" charset="0"/>
              </a:rPr>
              <a:t>GRAPH API INTERACTIONS</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3" name="TextBox 12">
            <a:extLst>
              <a:ext uri="{FF2B5EF4-FFF2-40B4-BE49-F238E27FC236}">
                <a16:creationId xmlns:a16="http://schemas.microsoft.com/office/drawing/2014/main" id="{DB15AC80-ED30-42AF-8CBB-A21CE80D9579}"/>
              </a:ext>
            </a:extLst>
          </p:cNvPr>
          <p:cNvSpPr txBox="1"/>
          <p:nvPr/>
        </p:nvSpPr>
        <p:spPr>
          <a:xfrm>
            <a:off x="233299" y="2447458"/>
            <a:ext cx="5458374" cy="3323987"/>
          </a:xfrm>
          <a:prstGeom prst="rect">
            <a:avLst/>
          </a:prstGeom>
          <a:noFill/>
        </p:spPr>
        <p:txBody>
          <a:bodyPr wrap="square" rtlCol="0">
            <a:spAutoFit/>
          </a:bodyPr>
          <a:lstStyle/>
          <a:p>
            <a:pPr marL="342900" lvl="1" indent="-342900">
              <a:buClr>
                <a:schemeClr val="tx1"/>
              </a:buClr>
              <a:buSzPct val="100000"/>
              <a:buFont typeface="Arial" panose="020B0604020202020204" pitchFamily="34" charset="0"/>
              <a:buChar char="•"/>
            </a:pPr>
            <a:r>
              <a:rPr lang="en-US" sz="2000" b="1" dirty="0">
                <a:solidFill>
                  <a:prstClr val="black"/>
                </a:solidFill>
                <a:latin typeface="Arial" panose="020B0604020202020204" pitchFamily="34" charset="0"/>
                <a:cs typeface="Arial" panose="020B0604020202020204" pitchFamily="34" charset="0"/>
              </a:rPr>
              <a:t>Query Parameters</a:t>
            </a:r>
          </a:p>
          <a:p>
            <a:pPr marL="800100" lvl="2" indent="-342900">
              <a:buClr>
                <a:schemeClr val="tx1"/>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Filter results</a:t>
            </a:r>
          </a:p>
          <a:p>
            <a:pPr marL="285750" lvl="1" indent="-285750">
              <a:buClr>
                <a:prstClr val="black"/>
              </a:buClr>
              <a:buSzPct val="100000"/>
              <a:buFont typeface="Arial" panose="020B0604020202020204" pitchFamily="34" charset="0"/>
              <a:buChar char="•"/>
            </a:pPr>
            <a:r>
              <a:rPr lang="en-US" b="1" dirty="0">
                <a:solidFill>
                  <a:prstClr val="black"/>
                </a:solidFill>
                <a:latin typeface="Arial" panose="020B0604020202020204" pitchFamily="34" charset="0"/>
                <a:cs typeface="Arial" panose="020B0604020202020204" pitchFamily="34" charset="0"/>
              </a:rPr>
              <a:t>Paging Results</a:t>
            </a:r>
          </a:p>
          <a:p>
            <a:pPr marL="742950" lvl="2" indent="-285750">
              <a:buClr>
                <a:prstClr val="black"/>
              </a:buClr>
              <a:buSzPct val="1000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Dealing with huge datasets</a:t>
            </a:r>
          </a:p>
          <a:p>
            <a:pPr marL="285750" lvl="1" indent="-285750">
              <a:buClr>
                <a:prstClr val="black"/>
              </a:buClr>
              <a:buSzPct val="100000"/>
              <a:buFont typeface="Arial" panose="020B0604020202020204" pitchFamily="34" charset="0"/>
              <a:buChar char="•"/>
            </a:pPr>
            <a:r>
              <a:rPr lang="en-US" b="1" dirty="0">
                <a:solidFill>
                  <a:prstClr val="black"/>
                </a:solidFill>
                <a:latin typeface="Arial" panose="020B0604020202020204" pitchFamily="34" charset="0"/>
                <a:cs typeface="Arial" panose="020B0604020202020204" pitchFamily="34" charset="0"/>
              </a:rPr>
              <a:t>Batch Processing</a:t>
            </a:r>
          </a:p>
          <a:p>
            <a:pPr marL="742950" lvl="2" indent="-2857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Send multiple requests at ones</a:t>
            </a:r>
          </a:p>
          <a:p>
            <a:pPr marL="457200" lvl="2">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dirty="0">
              <a:solidFill>
                <a:prstClr val="black"/>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EB89754-0C63-4D9D-A7A1-15BF4E990C53}"/>
              </a:ext>
            </a:extLst>
          </p:cNvPr>
          <p:cNvSpPr txBox="1"/>
          <p:nvPr/>
        </p:nvSpPr>
        <p:spPr>
          <a:xfrm>
            <a:off x="5201900" y="2393126"/>
            <a:ext cx="4852405" cy="2646878"/>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Graph API Endpoint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Where you will send your request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Root URL - https://graph.microsoft.com/v1.0/</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Root URL - https://graph.microsoft.com/beta/</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https://graph.Microsoft.com</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/{version}</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/{resource}	</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/{id}</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/{property}</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/{query-parameters}</a:t>
            </a:r>
          </a:p>
          <a:p>
            <a:pPr marL="171450" lvl="1"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325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28</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5529206"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FILTERING QUERIES</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253839" cy="369332"/>
          </a:xfrm>
          <a:prstGeom prst="rect">
            <a:avLst/>
          </a:prstGeom>
          <a:noFill/>
        </p:spPr>
        <p:txBody>
          <a:bodyPr wrap="none" rtlCol="0">
            <a:spAutoFit/>
          </a:bodyPr>
          <a:lstStyle/>
          <a:p>
            <a:r>
              <a:rPr lang="en-US" b="1" dirty="0">
                <a:solidFill>
                  <a:srgbClr val="435CC7"/>
                </a:solidFill>
                <a:latin typeface="Arial" panose="020B0604020202020204" pitchFamily="34" charset="0"/>
                <a:cs typeface="Arial" panose="020B0604020202020204" pitchFamily="34" charset="0"/>
              </a:rPr>
              <a:t>GRAPH API INTERACTIONS</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graphicFrame>
        <p:nvGraphicFramePr>
          <p:cNvPr id="9" name="Table 8">
            <a:extLst>
              <a:ext uri="{FF2B5EF4-FFF2-40B4-BE49-F238E27FC236}">
                <a16:creationId xmlns:a16="http://schemas.microsoft.com/office/drawing/2014/main" id="{4C600088-F869-4B6F-864D-36424B4D79DF}"/>
              </a:ext>
            </a:extLst>
          </p:cNvPr>
          <p:cNvGraphicFramePr>
            <a:graphicFrameLocks noGrp="1"/>
          </p:cNvGraphicFramePr>
          <p:nvPr>
            <p:extLst>
              <p:ext uri="{D42A27DB-BD31-4B8C-83A1-F6EECF244321}">
                <p14:modId xmlns:p14="http://schemas.microsoft.com/office/powerpoint/2010/main" val="472275579"/>
              </p:ext>
            </p:extLst>
          </p:nvPr>
        </p:nvGraphicFramePr>
        <p:xfrm>
          <a:off x="833328" y="2393126"/>
          <a:ext cx="9764899" cy="3776320"/>
        </p:xfrm>
        <a:graphic>
          <a:graphicData uri="http://schemas.openxmlformats.org/drawingml/2006/table">
            <a:tbl>
              <a:tblPr/>
              <a:tblGrid>
                <a:gridCol w="1242880">
                  <a:extLst>
                    <a:ext uri="{9D8B030D-6E8A-4147-A177-3AD203B41FA5}">
                      <a16:colId xmlns:a16="http://schemas.microsoft.com/office/drawing/2014/main" val="607080882"/>
                    </a:ext>
                  </a:extLst>
                </a:gridCol>
                <a:gridCol w="5257385">
                  <a:extLst>
                    <a:ext uri="{9D8B030D-6E8A-4147-A177-3AD203B41FA5}">
                      <a16:colId xmlns:a16="http://schemas.microsoft.com/office/drawing/2014/main" val="2608591443"/>
                    </a:ext>
                  </a:extLst>
                </a:gridCol>
                <a:gridCol w="3264634">
                  <a:extLst>
                    <a:ext uri="{9D8B030D-6E8A-4147-A177-3AD203B41FA5}">
                      <a16:colId xmlns:a16="http://schemas.microsoft.com/office/drawing/2014/main" val="3609565646"/>
                    </a:ext>
                  </a:extLst>
                </a:gridCol>
              </a:tblGrid>
              <a:tr h="290486">
                <a:tc>
                  <a:txBody>
                    <a:bodyPr/>
                    <a:lstStyle/>
                    <a:p>
                      <a:pPr algn="l" fontAlgn="b"/>
                      <a:r>
                        <a:rPr lang="en-US" sz="1100" b="0" i="0" u="none" strike="noStrike">
                          <a:solidFill>
                            <a:srgbClr val="FFFFFF"/>
                          </a:solidFill>
                          <a:effectLst/>
                          <a:latin typeface="Calibri" panose="020F0502020204030204" pitchFamily="34" charset="0"/>
                        </a:rPr>
                        <a:t>Name</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Description</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Example</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2065251445"/>
                  </a:ext>
                </a:extLst>
              </a:tr>
              <a:tr h="290486">
                <a:tc>
                  <a:txBody>
                    <a:bodyPr/>
                    <a:lstStyle/>
                    <a:p>
                      <a:pPr algn="l" fontAlgn="b"/>
                      <a:r>
                        <a:rPr lang="en-US" sz="1100" b="0" i="0" u="none" strike="noStrike">
                          <a:solidFill>
                            <a:srgbClr val="FFFFFF"/>
                          </a:solidFill>
                          <a:effectLst/>
                          <a:latin typeface="Calibri" panose="020F0502020204030204" pitchFamily="34" charset="0"/>
                        </a:rPr>
                        <a:t>$count</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Retrieves the total count of matching resources.</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/me/messages?$top=2&amp;$count=true</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3419756432"/>
                  </a:ext>
                </a:extLst>
              </a:tr>
              <a:tr h="290486">
                <a:tc>
                  <a:txBody>
                    <a:bodyPr/>
                    <a:lstStyle/>
                    <a:p>
                      <a:pPr algn="l" fontAlgn="b"/>
                      <a:r>
                        <a:rPr lang="en-US" sz="1100" b="0" i="0" u="none" strike="noStrike" dirty="0">
                          <a:solidFill>
                            <a:srgbClr val="FFFFFF"/>
                          </a:solidFill>
                          <a:effectLst/>
                          <a:latin typeface="Calibri" panose="020F0502020204030204" pitchFamily="34" charset="0"/>
                        </a:rPr>
                        <a:t>$expand</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Retrieves related resources.</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/groups?$expand=members</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2597717741"/>
                  </a:ext>
                </a:extLst>
              </a:tr>
              <a:tr h="290486">
                <a:tc>
                  <a:txBody>
                    <a:bodyPr/>
                    <a:lstStyle/>
                    <a:p>
                      <a:pPr algn="l" fontAlgn="b"/>
                      <a:r>
                        <a:rPr lang="en-US" sz="1100" b="0" i="0" u="none" strike="noStrike">
                          <a:solidFill>
                            <a:srgbClr val="FFFFFF"/>
                          </a:solidFill>
                          <a:effectLst/>
                          <a:latin typeface="Calibri" panose="020F0502020204030204" pitchFamily="34" charset="0"/>
                        </a:rPr>
                        <a:t>$filter</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FFFFFF"/>
                          </a:solidFill>
                          <a:effectLst/>
                          <a:latin typeface="Calibri" panose="020F0502020204030204" pitchFamily="34" charset="0"/>
                        </a:rPr>
                        <a:t>Filters results (rows).</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/users?$filter=startswith(givenName,'J')</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685415303"/>
                  </a:ext>
                </a:extLst>
              </a:tr>
              <a:tr h="290486">
                <a:tc>
                  <a:txBody>
                    <a:bodyPr/>
                    <a:lstStyle/>
                    <a:p>
                      <a:pPr algn="l" fontAlgn="b"/>
                      <a:r>
                        <a:rPr lang="en-US" sz="1100" b="0" i="0" u="none" strike="noStrike">
                          <a:solidFill>
                            <a:srgbClr val="FFFFFF"/>
                          </a:solidFill>
                          <a:effectLst/>
                          <a:latin typeface="Calibri" panose="020F0502020204030204" pitchFamily="34" charset="0"/>
                        </a:rPr>
                        <a:t>$format</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Returns the results in the specified media format.</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/users?$format=json</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179268980"/>
                  </a:ext>
                </a:extLst>
              </a:tr>
              <a:tr h="290486">
                <a:tc>
                  <a:txBody>
                    <a:bodyPr/>
                    <a:lstStyle/>
                    <a:p>
                      <a:pPr algn="l" fontAlgn="b"/>
                      <a:r>
                        <a:rPr lang="en-US" sz="1100" b="0" i="0" u="none" strike="noStrike" dirty="0">
                          <a:solidFill>
                            <a:srgbClr val="FFFFFF"/>
                          </a:solidFill>
                          <a:effectLst/>
                          <a:latin typeface="Calibri" panose="020F0502020204030204" pitchFamily="34" charset="0"/>
                        </a:rPr>
                        <a:t>$</a:t>
                      </a:r>
                      <a:r>
                        <a:rPr lang="en-US" sz="1100" b="0" i="0" u="none" strike="noStrike" dirty="0" err="1">
                          <a:solidFill>
                            <a:srgbClr val="FFFFFF"/>
                          </a:solidFill>
                          <a:effectLst/>
                          <a:latin typeface="Calibri" panose="020F0502020204030204" pitchFamily="34" charset="0"/>
                        </a:rPr>
                        <a:t>orderby</a:t>
                      </a:r>
                      <a:endParaRPr lang="en-US"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Orders results.</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/users?$orderby=displayName desc</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485765450"/>
                  </a:ext>
                </a:extLst>
              </a:tr>
              <a:tr h="580973">
                <a:tc>
                  <a:txBody>
                    <a:bodyPr/>
                    <a:lstStyle/>
                    <a:p>
                      <a:pPr algn="l" fontAlgn="b"/>
                      <a:r>
                        <a:rPr lang="en-US" sz="1100" b="0" i="0" u="none" strike="noStrike" dirty="0">
                          <a:solidFill>
                            <a:srgbClr val="FFFFFF"/>
                          </a:solidFill>
                          <a:effectLst/>
                          <a:latin typeface="Calibri" panose="020F0502020204030204" pitchFamily="34" charset="0"/>
                        </a:rPr>
                        <a:t>$search</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Returns results based on search criteria. Currently supported on messages and person collections.</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/me/messages?$search=pizza</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800537282"/>
                  </a:ext>
                </a:extLst>
              </a:tr>
              <a:tr h="290486">
                <a:tc>
                  <a:txBody>
                    <a:bodyPr/>
                    <a:lstStyle/>
                    <a:p>
                      <a:pPr algn="l" fontAlgn="b"/>
                      <a:r>
                        <a:rPr lang="en-US" sz="1100" b="0" i="0" u="none" strike="noStrike" dirty="0">
                          <a:solidFill>
                            <a:srgbClr val="FFFFFF"/>
                          </a:solidFill>
                          <a:effectLst/>
                          <a:latin typeface="Calibri" panose="020F0502020204030204" pitchFamily="34" charset="0"/>
                        </a:rPr>
                        <a:t>$select</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Filters properties (columns).</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/users?$select=givenName,surname</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3284875264"/>
                  </a:ext>
                </a:extLst>
              </a:tr>
              <a:tr h="871459">
                <a:tc>
                  <a:txBody>
                    <a:bodyPr/>
                    <a:lstStyle/>
                    <a:p>
                      <a:pPr algn="l" fontAlgn="b"/>
                      <a:r>
                        <a:rPr lang="en-US" sz="1100" b="0" i="0" u="none" strike="noStrike" dirty="0">
                          <a:solidFill>
                            <a:srgbClr val="FFFFFF"/>
                          </a:solidFill>
                          <a:effectLst/>
                          <a:latin typeface="Calibri" panose="020F0502020204030204" pitchFamily="34" charset="0"/>
                        </a:rPr>
                        <a:t>$skip</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Indexes into a result set. Also used by some APIs to implement paging and can be used together with $top to manually page results.</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/me/messages?$skip=11</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233757373"/>
                  </a:ext>
                </a:extLst>
              </a:tr>
              <a:tr h="290486">
                <a:tc>
                  <a:txBody>
                    <a:bodyPr/>
                    <a:lstStyle/>
                    <a:p>
                      <a:pPr algn="l" fontAlgn="b"/>
                      <a:r>
                        <a:rPr lang="en-US" sz="1100" b="0" i="0" u="none" strike="noStrike">
                          <a:solidFill>
                            <a:srgbClr val="FFFFFF"/>
                          </a:solidFill>
                          <a:effectLst/>
                          <a:latin typeface="Calibri" panose="020F0502020204030204" pitchFamily="34" charset="0"/>
                        </a:rPr>
                        <a:t>$top</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a:solidFill>
                            <a:srgbClr val="FFFFFF"/>
                          </a:solidFill>
                          <a:effectLst/>
                          <a:latin typeface="Calibri" panose="020F0502020204030204" pitchFamily="34" charset="0"/>
                        </a:rPr>
                        <a:t>Sets the page size of results.</a:t>
                      </a:r>
                    </a:p>
                  </a:txBody>
                  <a:tcPr marL="9525" marR="9525" marT="9525" marB="0" anchor="b">
                    <a:lnL>
                      <a:noFill/>
                    </a:lnL>
                    <a:lnR>
                      <a:noFill/>
                    </a:lnR>
                    <a:lnT>
                      <a:noFill/>
                    </a:lnT>
                    <a:lnB>
                      <a:noFill/>
                    </a:lnB>
                    <a:solidFill>
                      <a:srgbClr val="4472C4"/>
                    </a:solidFill>
                  </a:tcPr>
                </a:tc>
                <a:tc>
                  <a:txBody>
                    <a:bodyPr/>
                    <a:lstStyle/>
                    <a:p>
                      <a:pPr algn="l" fontAlgn="b"/>
                      <a:r>
                        <a:rPr lang="en-US" sz="1100" b="0" i="0" u="none" strike="noStrike" dirty="0">
                          <a:solidFill>
                            <a:srgbClr val="FFFFFF"/>
                          </a:solidFill>
                          <a:effectLst/>
                          <a:latin typeface="Calibri" panose="020F0502020204030204" pitchFamily="34" charset="0"/>
                        </a:rPr>
                        <a:t>/users?$top=2</a:t>
                      </a:r>
                    </a:p>
                  </a:txBody>
                  <a:tcPr marL="9525" marR="9525" marT="9525" marB="0" anchor="b">
                    <a:lnL>
                      <a:noFill/>
                    </a:lnL>
                    <a:lnR>
                      <a:noFill/>
                    </a:lnR>
                    <a:lnT>
                      <a:noFill/>
                    </a:lnT>
                    <a:lnB>
                      <a:noFill/>
                    </a:lnB>
                    <a:solidFill>
                      <a:srgbClr val="4472C4"/>
                    </a:solidFill>
                  </a:tcPr>
                </a:tc>
                <a:extLst>
                  <a:ext uri="{0D108BD9-81ED-4DB2-BD59-A6C34878D82A}">
                    <a16:rowId xmlns:a16="http://schemas.microsoft.com/office/drawing/2014/main" val="3504507389"/>
                  </a:ext>
                </a:extLst>
              </a:tr>
            </a:tbl>
          </a:graphicData>
        </a:graphic>
      </p:graphicFrame>
    </p:spTree>
    <p:extLst>
      <p:ext uri="{BB962C8B-B14F-4D97-AF65-F5344CB8AC3E}">
        <p14:creationId xmlns:p14="http://schemas.microsoft.com/office/powerpoint/2010/main" val="1682709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397977"/>
            <a:ext cx="12192000" cy="5460023"/>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1397977"/>
            <a:ext cx="12224547" cy="5460023"/>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150587"/>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29</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779294" y="411923"/>
            <a:ext cx="5814412"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PowerShell Graph SDK</a:t>
            </a:r>
          </a:p>
        </p:txBody>
      </p:sp>
      <p:sp>
        <p:nvSpPr>
          <p:cNvPr id="7" name="TextBox 6">
            <a:extLst>
              <a:ext uri="{FF2B5EF4-FFF2-40B4-BE49-F238E27FC236}">
                <a16:creationId xmlns:a16="http://schemas.microsoft.com/office/drawing/2014/main" id="{2ECA6386-3B0C-8345-8AEA-355957AA2B64}"/>
              </a:ext>
            </a:extLst>
          </p:cNvPr>
          <p:cNvSpPr txBox="1"/>
          <p:nvPr/>
        </p:nvSpPr>
        <p:spPr>
          <a:xfrm>
            <a:off x="801950" y="143519"/>
            <a:ext cx="2518638" cy="369332"/>
          </a:xfrm>
          <a:prstGeom prst="rect">
            <a:avLst/>
          </a:prstGeom>
          <a:noFill/>
        </p:spPr>
        <p:txBody>
          <a:bodyPr wrap="none" rtlCol="0">
            <a:spAutoFit/>
          </a:bodyPr>
          <a:lstStyle/>
          <a:p>
            <a:r>
              <a:rPr lang="en-US" b="1" dirty="0">
                <a:solidFill>
                  <a:srgbClr val="435CC7"/>
                </a:solidFill>
                <a:latin typeface="Arial" panose="020B0604020202020204" pitchFamily="34" charset="0"/>
                <a:cs typeface="Arial" panose="020B0604020202020204" pitchFamily="34" charset="0"/>
              </a:rPr>
              <a:t>Microsoft Graph SDK</a:t>
            </a:r>
          </a:p>
        </p:txBody>
      </p:sp>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5" name="TextBox 14">
            <a:extLst>
              <a:ext uri="{FF2B5EF4-FFF2-40B4-BE49-F238E27FC236}">
                <a16:creationId xmlns:a16="http://schemas.microsoft.com/office/drawing/2014/main" id="{A6BEEBA6-9BE6-4508-8BE5-634F5832E81B}"/>
              </a:ext>
            </a:extLst>
          </p:cNvPr>
          <p:cNvSpPr txBox="1"/>
          <p:nvPr/>
        </p:nvSpPr>
        <p:spPr>
          <a:xfrm>
            <a:off x="394390" y="1496183"/>
            <a:ext cx="4430747" cy="4946034"/>
          </a:xfrm>
          <a:prstGeom prst="rect">
            <a:avLst/>
          </a:prstGeom>
          <a:noFill/>
        </p:spPr>
        <p:txBody>
          <a:bodyPr wrap="square" rtlCol="0">
            <a:spAutoFit/>
          </a:bodyPr>
          <a:lstStyle/>
          <a:p>
            <a:pPr marL="0" lvl="1">
              <a:lnSpc>
                <a:spcPct val="150000"/>
              </a:lnSpc>
              <a:buClr>
                <a:schemeClr val="tx1"/>
              </a:buClr>
              <a:buSzPct val="100000"/>
            </a:pPr>
            <a:r>
              <a:rPr lang="en-US" sz="1600" b="1" dirty="0">
                <a:solidFill>
                  <a:prstClr val="black"/>
                </a:solidFill>
                <a:latin typeface="Arial" panose="020B0604020202020204" pitchFamily="34" charset="0"/>
                <a:cs typeface="Arial" panose="020B0604020202020204" pitchFamily="34" charset="0"/>
              </a:rPr>
              <a:t>Key Benefits</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Available from the PowerShell Gallery</a:t>
            </a:r>
          </a:p>
          <a:p>
            <a:pPr marL="742950" lvl="2" indent="-285750">
              <a:lnSpc>
                <a:spcPct val="150000"/>
              </a:lnSpc>
              <a:buClr>
                <a:schemeClr val="tx1"/>
              </a:buClr>
              <a:buSzPct val="100000"/>
              <a:buFont typeface="Arial" panose="020B0604020202020204" pitchFamily="34" charset="0"/>
              <a:buChar char="•"/>
            </a:pPr>
            <a:r>
              <a:rPr lang="en-US" sz="1400" i="1" dirty="0">
                <a:latin typeface="Arial" panose="020B0604020202020204" pitchFamily="34" charset="0"/>
                <a:cs typeface="Arial" panose="020B0604020202020204" pitchFamily="34" charset="0"/>
              </a:rPr>
              <a:t>Install-Module </a:t>
            </a:r>
            <a:r>
              <a:rPr lang="en-US" sz="1400" i="1" dirty="0" err="1">
                <a:latin typeface="Arial" panose="020B0604020202020204" pitchFamily="34" charset="0"/>
                <a:cs typeface="Arial" panose="020B0604020202020204" pitchFamily="34" charset="0"/>
              </a:rPr>
              <a:t>Microsoft.Graph</a:t>
            </a:r>
            <a:endParaRPr lang="en-US" sz="1400" i="1" dirty="0">
              <a:latin typeface="Arial" panose="020B0604020202020204" pitchFamily="34" charset="0"/>
              <a:cs typeface="Arial" panose="020B0604020202020204" pitchFamily="34" charset="0"/>
            </a:endParaRP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3219 different commands currently</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Supports PowerShell 5.1+ (Windows and Core)</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No requirement to create an Azure AD Application, the SDK will use it’s own baked-in application </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Supports device code auth, so not reliant on Windows Forms or WPF to display sign-in/MFA prompts</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Has built in authentication methods such as refreshing OAuth tokens automatically etc.</a:t>
            </a:r>
          </a:p>
          <a:p>
            <a:pPr marL="285750" lvl="1" indent="-285750">
              <a:lnSpc>
                <a:spcPct val="150000"/>
              </a:lnSpc>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Prefix of mg (ex: get-</a:t>
            </a:r>
            <a:r>
              <a:rPr lang="en-US" sz="1400" dirty="0" err="1">
                <a:latin typeface="Arial" panose="020B0604020202020204" pitchFamily="34" charset="0"/>
                <a:cs typeface="Arial" panose="020B0604020202020204" pitchFamily="34" charset="0"/>
              </a:rPr>
              <a:t>mguser</a:t>
            </a:r>
            <a:r>
              <a:rPr lang="en-US" sz="1400" dirty="0">
                <a:latin typeface="Arial" panose="020B0604020202020204" pitchFamily="34" charset="0"/>
                <a:cs typeface="Arial" panose="020B0604020202020204" pitchFamily="34" charset="0"/>
              </a:rPr>
              <a:t>, get-</a:t>
            </a:r>
            <a:r>
              <a:rPr lang="en-US" sz="1400" dirty="0" err="1">
                <a:latin typeface="Arial" panose="020B0604020202020204" pitchFamily="34" charset="0"/>
                <a:cs typeface="Arial" panose="020B0604020202020204" pitchFamily="34" charset="0"/>
              </a:rPr>
              <a:t>mgusermessage</a:t>
            </a:r>
            <a:r>
              <a:rPr lang="en-US" sz="1400" dirty="0">
                <a:latin typeface="Arial" panose="020B0604020202020204" pitchFamily="34" charset="0"/>
                <a:cs typeface="Arial" panose="020B0604020202020204" pitchFamily="34" charset="0"/>
              </a:rPr>
              <a:t>)</a:t>
            </a:r>
          </a:p>
          <a:p>
            <a:pPr marL="285750" lvl="1" indent="-285750">
              <a:lnSpc>
                <a:spcPct val="150000"/>
              </a:lnSpc>
              <a:buClr>
                <a:schemeClr val="tx1"/>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371956F5-A12E-4A4A-B63F-C95E8197FCE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Tree>
    <p:extLst>
      <p:ext uri="{BB962C8B-B14F-4D97-AF65-F5344CB8AC3E}">
        <p14:creationId xmlns:p14="http://schemas.microsoft.com/office/powerpoint/2010/main" val="93885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3</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2042547"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Agenda</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1185261"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TODAY’S</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466599" y="2517850"/>
            <a:ext cx="3712570" cy="3308598"/>
          </a:xfrm>
          <a:prstGeom prst="rect">
            <a:avLst/>
          </a:prstGeom>
          <a:noFill/>
        </p:spPr>
        <p:txBody>
          <a:bodyPr wrap="square" rtlCol="0">
            <a:spAutoFit/>
          </a:bodyPr>
          <a:lstStyle/>
          <a:p>
            <a:pPr marL="0" lvl="1">
              <a:buClr>
                <a:schemeClr val="tx1"/>
              </a:buClr>
              <a:buSzPct val="100000"/>
            </a:pPr>
            <a:r>
              <a:rPr lang="en-US" sz="1600" b="1" dirty="0">
                <a:latin typeface="Arial" panose="020B0604020202020204" pitchFamily="34" charset="0"/>
                <a:cs typeface="Arial" panose="020B0604020202020204" pitchFamily="34" charset="0"/>
              </a:rPr>
              <a:t>What is Microsoft Graph API</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Overview of Microsoft Graph API</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Benefits of knowing Graph</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What applications or automations can you make with Graph </a:t>
            </a:r>
          </a:p>
          <a:p>
            <a:pPr marL="0" lvl="1">
              <a:buClr>
                <a:schemeClr val="tx1"/>
              </a:buClr>
              <a:buSzPct val="100000"/>
            </a:pPr>
            <a:endParaRPr lang="en-US" sz="1100" dirty="0">
              <a:latin typeface="Arial" panose="020B0604020202020204" pitchFamily="34" charset="0"/>
              <a:cs typeface="Arial" panose="020B0604020202020204" pitchFamily="34" charset="0"/>
            </a:endParaRPr>
          </a:p>
          <a:p>
            <a:pPr marL="0" lvl="1">
              <a:buClr>
                <a:schemeClr val="tx1"/>
              </a:buClr>
              <a:buSzPct val="100000"/>
            </a:pPr>
            <a:r>
              <a:rPr lang="en-US" sz="1600" b="1" dirty="0">
                <a:latin typeface="Arial" panose="020B0604020202020204" pitchFamily="34" charset="0"/>
                <a:cs typeface="Arial" panose="020B0604020202020204" pitchFamily="34" charset="0"/>
              </a:rPr>
              <a:t>Authenticate to Graph API</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Grant Types</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Requesting a token</a:t>
            </a:r>
          </a:p>
          <a:p>
            <a:pPr marL="171450" lvl="1" indent="-171450">
              <a:buClr>
                <a:schemeClr val="tx1"/>
              </a:buClr>
              <a:buSzPct val="100000"/>
              <a:buFont typeface="Arial" panose="020B0604020202020204" pitchFamily="34" charset="0"/>
              <a:buChar char="•"/>
            </a:pPr>
            <a:r>
              <a:rPr lang="en-US" sz="1400" dirty="0">
                <a:latin typeface="Arial" panose="020B0604020202020204" pitchFamily="34" charset="0"/>
                <a:cs typeface="Arial" panose="020B0604020202020204" pitchFamily="34" charset="0"/>
              </a:rPr>
              <a:t>Request parameters</a:t>
            </a: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4699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6E8CF-FAFE-964F-8D44-A1068D0181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F97E318-4C7D-AA47-BC71-A9B9A209049B}"/>
              </a:ext>
            </a:extLst>
          </p:cNvPr>
          <p:cNvSpPr>
            <a:spLocks noChangeAspect="1"/>
          </p:cNvSpPr>
          <p:nvPr/>
        </p:nvSpPr>
        <p:spPr>
          <a:xfrm>
            <a:off x="0" y="0"/>
            <a:ext cx="12192000" cy="6858000"/>
          </a:xfrm>
          <a:prstGeom prst="rect">
            <a:avLst/>
          </a:prstGeom>
          <a:solidFill>
            <a:srgbClr val="18171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0000"/>
              </a:highlight>
            </a:endParaRPr>
          </a:p>
        </p:txBody>
      </p:sp>
      <p:sp>
        <p:nvSpPr>
          <p:cNvPr id="11" name="Rectangle 10">
            <a:extLst>
              <a:ext uri="{FF2B5EF4-FFF2-40B4-BE49-F238E27FC236}">
                <a16:creationId xmlns:a16="http://schemas.microsoft.com/office/drawing/2014/main" id="{DF4B6D27-6231-C84F-BB70-4CED4A8DAD95}"/>
              </a:ext>
            </a:extLst>
          </p:cNvPr>
          <p:cNvSpPr/>
          <p:nvPr/>
        </p:nvSpPr>
        <p:spPr>
          <a:xfrm>
            <a:off x="0" y="6287968"/>
            <a:ext cx="11590637" cy="570032"/>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76606B-BA9E-D04F-8ED5-C6BC7928F766}"/>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chemeClr val="bg1"/>
                </a:solidFill>
                <a:latin typeface="Avenir LT Std 65 Medium" panose="020B0503020203020204" pitchFamily="34" charset="0"/>
              </a:rPr>
              <a:pPr algn="ctr"/>
              <a:t>30</a:t>
            </a:fld>
            <a:endParaRPr lang="en-US" sz="1400">
              <a:solidFill>
                <a:schemeClr val="bg1"/>
              </a:solidFill>
            </a:endParaRPr>
          </a:p>
        </p:txBody>
      </p:sp>
      <p:sp>
        <p:nvSpPr>
          <p:cNvPr id="19" name="Rectangle 18">
            <a:extLst>
              <a:ext uri="{FF2B5EF4-FFF2-40B4-BE49-F238E27FC236}">
                <a16:creationId xmlns:a16="http://schemas.microsoft.com/office/drawing/2014/main" id="{6B0A9928-9B25-3D4D-8FD1-FCAFE11C49F2}"/>
              </a:ext>
            </a:extLst>
          </p:cNvPr>
          <p:cNvSpPr/>
          <p:nvPr/>
        </p:nvSpPr>
        <p:spPr>
          <a:xfrm>
            <a:off x="0" y="2424718"/>
            <a:ext cx="10345257" cy="1423686"/>
          </a:xfrm>
          <a:prstGeom prst="rect">
            <a:avLst/>
          </a:prstGeom>
          <a:solidFill>
            <a:srgbClr val="435C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996E09-D475-994A-B584-61DAFA2AC0AA}"/>
              </a:ext>
            </a:extLst>
          </p:cNvPr>
          <p:cNvSpPr txBox="1"/>
          <p:nvPr/>
        </p:nvSpPr>
        <p:spPr>
          <a:xfrm>
            <a:off x="833328" y="2774652"/>
            <a:ext cx="7130478" cy="738664"/>
          </a:xfrm>
          <a:prstGeom prst="rect">
            <a:avLst/>
          </a:prstGeom>
          <a:noFill/>
        </p:spPr>
        <p:txBody>
          <a:bodyPr wrap="none" rtlCol="0">
            <a:spAutoFit/>
          </a:bodyPr>
          <a:lstStyle/>
          <a:p>
            <a:r>
              <a:rPr lang="en-US" sz="4200">
                <a:solidFill>
                  <a:schemeClr val="bg1"/>
                </a:solidFill>
                <a:latin typeface="Arial" panose="020B0604020202020204" pitchFamily="34" charset="0"/>
                <a:cs typeface="Arial" panose="020B0604020202020204" pitchFamily="34" charset="0"/>
              </a:rPr>
              <a:t>Questions / Open Discussion</a:t>
            </a:r>
          </a:p>
        </p:txBody>
      </p:sp>
      <p:cxnSp>
        <p:nvCxnSpPr>
          <p:cNvPr id="15" name="Straight Connector 14">
            <a:extLst>
              <a:ext uri="{FF2B5EF4-FFF2-40B4-BE49-F238E27FC236}">
                <a16:creationId xmlns:a16="http://schemas.microsoft.com/office/drawing/2014/main" id="{420F91AB-01AE-1D40-BCDA-4E9365B5256A}"/>
              </a:ext>
            </a:extLst>
          </p:cNvPr>
          <p:cNvCxnSpPr>
            <a:cxnSpLocks/>
          </p:cNvCxnSpPr>
          <p:nvPr/>
        </p:nvCxnSpPr>
        <p:spPr>
          <a:xfrm>
            <a:off x="591873" y="0"/>
            <a:ext cx="0" cy="3378548"/>
          </a:xfrm>
          <a:prstGeom prst="line">
            <a:avLst/>
          </a:prstGeom>
          <a:ln w="4127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E195134-0F84-8149-9C72-1DABB4B46234}"/>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62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4</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7811626"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WHAT IS MICROSOFT GRAPH</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4596195"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OVERVIEW OF MICROSOFT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5328451" cy="6047809"/>
          </a:xfrm>
          <a:prstGeom prst="rect">
            <a:avLst/>
          </a:prstGeom>
          <a:noFill/>
        </p:spPr>
        <p:txBody>
          <a:bodyPr wrap="square" rtlCol="0">
            <a:spAutoFit/>
          </a:bodyPr>
          <a:lstStyle/>
          <a:p>
            <a:pPr marL="0" lvl="1">
              <a:buClr>
                <a:schemeClr val="tx1"/>
              </a:buClr>
              <a:buSzPct val="100000"/>
            </a:pPr>
            <a:r>
              <a:rPr lang="en-US" sz="2000" b="1" dirty="0">
                <a:latin typeface="Arial" panose="020B0604020202020204" pitchFamily="34" charset="0"/>
                <a:cs typeface="Arial" panose="020B0604020202020204" pitchFamily="34" charset="0"/>
              </a:rPr>
              <a:t>Is a REST API, a unified endpoint</a:t>
            </a:r>
            <a:endParaRPr lang="en-US" sz="1600" b="1" dirty="0">
              <a:latin typeface="Arial" panose="020B0604020202020204" pitchFamily="34" charset="0"/>
              <a:cs typeface="Arial" panose="020B0604020202020204" pitchFamily="34" charset="0"/>
            </a:endParaRPr>
          </a:p>
          <a:p>
            <a:pPr marL="0" lvl="1">
              <a:buClr>
                <a:schemeClr val="tx1"/>
              </a:buClr>
              <a:buSzPct val="100000"/>
            </a:pPr>
            <a:endParaRPr lang="en-US" sz="1600" b="1" dirty="0">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That gives you access to</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Azure AD	</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Excel</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Intune</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Outlook</a:t>
            </a:r>
          </a:p>
          <a:p>
            <a:pPr marL="171450" lvl="1" indent="-1714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Onedrive</a:t>
            </a:r>
            <a:endParaRPr lang="en-US" sz="14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Sharepoint</a:t>
            </a:r>
            <a:endParaRPr lang="en-US" sz="14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Planner</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..and More!</a:t>
            </a: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r>
              <a:rPr lang="en-US" sz="1600" b="1" dirty="0">
                <a:solidFill>
                  <a:prstClr val="black"/>
                </a:solidFill>
                <a:latin typeface="Arial" panose="020B0604020202020204" pitchFamily="34" charset="0"/>
                <a:cs typeface="Arial" panose="020B0604020202020204" pitchFamily="34" charset="0"/>
              </a:rPr>
              <a:t>And you can</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Generate reports and audit data</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Perform hundreds of tasks programmatically</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Build automations or apps</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..and more!</a:t>
            </a: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0" lvl="1">
              <a:buClr>
                <a:schemeClr val="tx1"/>
              </a:buClr>
              <a:buSzPct val="100000"/>
            </a:pPr>
            <a:endParaRPr lang="en-US" sz="1400" b="1" dirty="0">
              <a:latin typeface="Arial" panose="020B0604020202020204" pitchFamily="34" charset="0"/>
              <a:cs typeface="Arial" panose="020B0604020202020204" pitchFamily="34" charset="0"/>
            </a:endParaRPr>
          </a:p>
          <a:p>
            <a:pPr marL="0" lvl="1">
              <a:buClr>
                <a:schemeClr val="tx1"/>
              </a:buClr>
              <a:buSzPct val="100000"/>
            </a:pPr>
            <a:endParaRPr lang="en-US" sz="14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9" name="Picture 8">
            <a:extLst>
              <a:ext uri="{FF2B5EF4-FFF2-40B4-BE49-F238E27FC236}">
                <a16:creationId xmlns:a16="http://schemas.microsoft.com/office/drawing/2014/main" id="{BE1E500C-F88E-434B-BA57-E73BBF961403}"/>
              </a:ext>
            </a:extLst>
          </p:cNvPr>
          <p:cNvPicPr>
            <a:picLocks noChangeAspect="1"/>
          </p:cNvPicPr>
          <p:nvPr/>
        </p:nvPicPr>
        <p:blipFill>
          <a:blip r:embed="rId5"/>
          <a:stretch>
            <a:fillRect/>
          </a:stretch>
        </p:blipFill>
        <p:spPr>
          <a:xfrm>
            <a:off x="5752917" y="2462109"/>
            <a:ext cx="5328451" cy="2604280"/>
          </a:xfrm>
          <a:prstGeom prst="rect">
            <a:avLst/>
          </a:prstGeom>
        </p:spPr>
      </p:pic>
      <p:pic>
        <p:nvPicPr>
          <p:cNvPr id="10" name="Picture 9">
            <a:extLst>
              <a:ext uri="{FF2B5EF4-FFF2-40B4-BE49-F238E27FC236}">
                <a16:creationId xmlns:a16="http://schemas.microsoft.com/office/drawing/2014/main" id="{55AE9163-9E18-45D5-8E00-25DE6A4D3EC0}"/>
              </a:ext>
            </a:extLst>
          </p:cNvPr>
          <p:cNvPicPr>
            <a:picLocks noChangeAspect="1"/>
          </p:cNvPicPr>
          <p:nvPr/>
        </p:nvPicPr>
        <p:blipFill>
          <a:blip r:embed="rId6"/>
          <a:stretch>
            <a:fillRect/>
          </a:stretch>
        </p:blipFill>
        <p:spPr>
          <a:xfrm>
            <a:off x="5356822" y="5111668"/>
            <a:ext cx="5990392" cy="1068294"/>
          </a:xfrm>
          <a:prstGeom prst="rect">
            <a:avLst/>
          </a:prstGeom>
        </p:spPr>
      </p:pic>
    </p:spTree>
    <p:extLst>
      <p:ext uri="{BB962C8B-B14F-4D97-AF65-F5344CB8AC3E}">
        <p14:creationId xmlns:p14="http://schemas.microsoft.com/office/powerpoint/2010/main" val="15025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397977"/>
            <a:ext cx="12192000" cy="5460023"/>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1397977"/>
            <a:ext cx="12224547" cy="5460023"/>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150587"/>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5</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779294" y="411923"/>
            <a:ext cx="9613529"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What can you do with Microsoft Graph?</a:t>
            </a:r>
          </a:p>
        </p:txBody>
      </p:sp>
      <p:sp>
        <p:nvSpPr>
          <p:cNvPr id="7" name="TextBox 6">
            <a:extLst>
              <a:ext uri="{FF2B5EF4-FFF2-40B4-BE49-F238E27FC236}">
                <a16:creationId xmlns:a16="http://schemas.microsoft.com/office/drawing/2014/main" id="{2ECA6386-3B0C-8345-8AEA-355957AA2B64}"/>
              </a:ext>
            </a:extLst>
          </p:cNvPr>
          <p:cNvSpPr txBox="1"/>
          <p:nvPr/>
        </p:nvSpPr>
        <p:spPr>
          <a:xfrm>
            <a:off x="801950" y="143519"/>
            <a:ext cx="3903633" cy="369332"/>
          </a:xfrm>
          <a:prstGeom prst="rect">
            <a:avLst/>
          </a:prstGeom>
          <a:noFill/>
        </p:spPr>
        <p:txBody>
          <a:bodyPr wrap="none" rtlCol="0">
            <a:spAutoFit/>
          </a:bodyPr>
          <a:lstStyle/>
          <a:p>
            <a:r>
              <a:rPr lang="en-US" b="1" dirty="0">
                <a:solidFill>
                  <a:srgbClr val="435CC7"/>
                </a:solidFill>
                <a:latin typeface="Arial" panose="020B0604020202020204" pitchFamily="34" charset="0"/>
                <a:cs typeface="Arial" panose="020B0604020202020204" pitchFamily="34" charset="0"/>
              </a:rPr>
              <a:t>Why is Microsoft Graph Important</a:t>
            </a:r>
          </a:p>
        </p:txBody>
      </p:sp>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31" name="TextBox 30">
            <a:extLst>
              <a:ext uri="{FF2B5EF4-FFF2-40B4-BE49-F238E27FC236}">
                <a16:creationId xmlns:a16="http://schemas.microsoft.com/office/drawing/2014/main" id="{52927D98-4E77-4193-BDD2-9099E502751E}"/>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36" name="Graphic 35" descr="Users">
            <a:extLst>
              <a:ext uri="{FF2B5EF4-FFF2-40B4-BE49-F238E27FC236}">
                <a16:creationId xmlns:a16="http://schemas.microsoft.com/office/drawing/2014/main" id="{7B25A0C6-CC9A-4B5A-91BA-03A440411E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673" y="1790164"/>
            <a:ext cx="914400" cy="914400"/>
          </a:xfrm>
          <a:prstGeom prst="rect">
            <a:avLst/>
          </a:prstGeom>
        </p:spPr>
      </p:pic>
      <p:sp>
        <p:nvSpPr>
          <p:cNvPr id="37" name="TextBox 36">
            <a:extLst>
              <a:ext uri="{FF2B5EF4-FFF2-40B4-BE49-F238E27FC236}">
                <a16:creationId xmlns:a16="http://schemas.microsoft.com/office/drawing/2014/main" id="{02F3742D-FE5F-45FE-8F41-5AB7FABE93E4}"/>
              </a:ext>
            </a:extLst>
          </p:cNvPr>
          <p:cNvSpPr txBox="1"/>
          <p:nvPr/>
        </p:nvSpPr>
        <p:spPr>
          <a:xfrm>
            <a:off x="1274886" y="1925924"/>
            <a:ext cx="4360984" cy="104644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Onboard users</a:t>
            </a:r>
          </a:p>
          <a:p>
            <a:r>
              <a:rPr lang="en-US" sz="1400" dirty="0">
                <a:latin typeface="Arial" panose="020B0604020202020204" pitchFamily="34" charset="0"/>
                <a:cs typeface="Arial" panose="020B0604020202020204" pitchFamily="34" charset="0"/>
              </a:rPr>
              <a:t>Automate user onboarding workflows and manage changes to user roles within an organization.</a:t>
            </a:r>
          </a:p>
          <a:p>
            <a:endParaRPr lang="en-US" dirty="0"/>
          </a:p>
        </p:txBody>
      </p:sp>
      <p:pic>
        <p:nvPicPr>
          <p:cNvPr id="38" name="Graphic 37" descr="Table">
            <a:extLst>
              <a:ext uri="{FF2B5EF4-FFF2-40B4-BE49-F238E27FC236}">
                <a16:creationId xmlns:a16="http://schemas.microsoft.com/office/drawing/2014/main" id="{FF943E79-F071-495F-8F75-C94EAA6AA5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789" y="3355053"/>
            <a:ext cx="914400" cy="914400"/>
          </a:xfrm>
          <a:prstGeom prst="rect">
            <a:avLst/>
          </a:prstGeom>
        </p:spPr>
      </p:pic>
      <p:sp>
        <p:nvSpPr>
          <p:cNvPr id="39" name="TextBox 38">
            <a:extLst>
              <a:ext uri="{FF2B5EF4-FFF2-40B4-BE49-F238E27FC236}">
                <a16:creationId xmlns:a16="http://schemas.microsoft.com/office/drawing/2014/main" id="{D0067F5F-E6C3-4E5E-AF17-A7885FCD63EA}"/>
              </a:ext>
            </a:extLst>
          </p:cNvPr>
          <p:cNvSpPr txBox="1"/>
          <p:nvPr/>
        </p:nvSpPr>
        <p:spPr>
          <a:xfrm>
            <a:off x="1274886" y="3441446"/>
            <a:ext cx="4344712" cy="769441"/>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Integrate with Excel</a:t>
            </a:r>
          </a:p>
          <a:p>
            <a:r>
              <a:rPr lang="en-US" sz="1400" dirty="0">
                <a:latin typeface="Arial" panose="020B0604020202020204" pitchFamily="34" charset="0"/>
                <a:cs typeface="Arial" panose="020B0604020202020204" pitchFamily="34" charset="0"/>
              </a:rPr>
              <a:t>Tap into Excel data to build powerful workflows that automate data collection.</a:t>
            </a:r>
          </a:p>
        </p:txBody>
      </p:sp>
      <p:sp>
        <p:nvSpPr>
          <p:cNvPr id="40" name="TextBox 39">
            <a:extLst>
              <a:ext uri="{FF2B5EF4-FFF2-40B4-BE49-F238E27FC236}">
                <a16:creationId xmlns:a16="http://schemas.microsoft.com/office/drawing/2014/main" id="{6B2FA84C-55BE-4121-B1BF-77D93FB61DF5}"/>
              </a:ext>
            </a:extLst>
          </p:cNvPr>
          <p:cNvSpPr txBox="1"/>
          <p:nvPr/>
        </p:nvSpPr>
        <p:spPr>
          <a:xfrm>
            <a:off x="1274886" y="5053117"/>
            <a:ext cx="4344712" cy="769441"/>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Manage employee profiles</a:t>
            </a:r>
          </a:p>
          <a:p>
            <a:r>
              <a:rPr lang="en-US" sz="1400" dirty="0">
                <a:latin typeface="Arial" panose="020B0604020202020204" pitchFamily="34" charset="0"/>
                <a:cs typeface="Arial" panose="020B0604020202020204" pitchFamily="34" charset="0"/>
              </a:rPr>
              <a:t>Manage employee information stored across various locations in the enterprise.</a:t>
            </a:r>
            <a:endParaRPr lang="en-US" sz="1200" dirty="0">
              <a:latin typeface="Arial" panose="020B0604020202020204" pitchFamily="34" charset="0"/>
              <a:cs typeface="Arial" panose="020B0604020202020204" pitchFamily="34" charset="0"/>
            </a:endParaRPr>
          </a:p>
        </p:txBody>
      </p:sp>
      <p:pic>
        <p:nvPicPr>
          <p:cNvPr id="41" name="Graphic 40" descr="Cloud Computing">
            <a:extLst>
              <a:ext uri="{FF2B5EF4-FFF2-40B4-BE49-F238E27FC236}">
                <a16:creationId xmlns:a16="http://schemas.microsoft.com/office/drawing/2014/main" id="{B663F250-9AFB-46CF-A4F6-D572499E1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2272" y="1790164"/>
            <a:ext cx="914400" cy="914400"/>
          </a:xfrm>
          <a:prstGeom prst="rect">
            <a:avLst/>
          </a:prstGeom>
        </p:spPr>
      </p:pic>
      <p:sp>
        <p:nvSpPr>
          <p:cNvPr id="42" name="TextBox 41">
            <a:extLst>
              <a:ext uri="{FF2B5EF4-FFF2-40B4-BE49-F238E27FC236}">
                <a16:creationId xmlns:a16="http://schemas.microsoft.com/office/drawing/2014/main" id="{6149B0E4-0FD1-40BA-A1D7-6AA5A4EE5886}"/>
              </a:ext>
            </a:extLst>
          </p:cNvPr>
          <p:cNvSpPr txBox="1"/>
          <p:nvPr/>
        </p:nvSpPr>
        <p:spPr>
          <a:xfrm>
            <a:off x="7436980" y="1754921"/>
            <a:ext cx="4344712"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Manage Intune and </a:t>
            </a:r>
            <a:r>
              <a:rPr lang="en-US" sz="1600" b="1" dirty="0" err="1">
                <a:latin typeface="Arial" panose="020B0604020202020204" pitchFamily="34" charset="0"/>
                <a:cs typeface="Arial" panose="020B0604020202020204" pitchFamily="34" charset="0"/>
              </a:rPr>
              <a:t>AutoPilot</a:t>
            </a:r>
            <a:endParaRPr lang="en-US" sz="16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Backup your tenant’s entire Intune and </a:t>
            </a:r>
            <a:r>
              <a:rPr lang="en-US" sz="1400" dirty="0" err="1">
                <a:latin typeface="Arial" panose="020B0604020202020204" pitchFamily="34" charset="0"/>
                <a:cs typeface="Arial" panose="020B0604020202020204" pitchFamily="34" charset="0"/>
              </a:rPr>
              <a:t>AutoPilot</a:t>
            </a:r>
            <a:r>
              <a:rPr lang="en-US" sz="1400" dirty="0">
                <a:latin typeface="Arial" panose="020B0604020202020204" pitchFamily="34" charset="0"/>
                <a:cs typeface="Arial" panose="020B0604020202020204" pitchFamily="34" charset="0"/>
              </a:rPr>
              <a:t> configuration, compare backup sets and restore from an older configuration</a:t>
            </a:r>
            <a:endParaRPr lang="en-US" sz="1200" dirty="0">
              <a:latin typeface="Arial" panose="020B0604020202020204" pitchFamily="34" charset="0"/>
              <a:cs typeface="Arial" panose="020B0604020202020204" pitchFamily="34" charset="0"/>
            </a:endParaRPr>
          </a:p>
        </p:txBody>
      </p:sp>
      <p:pic>
        <p:nvPicPr>
          <p:cNvPr id="43" name="Graphic 42" descr="Lock">
            <a:extLst>
              <a:ext uri="{FF2B5EF4-FFF2-40B4-BE49-F238E27FC236}">
                <a16:creationId xmlns:a16="http://schemas.microsoft.com/office/drawing/2014/main" id="{076DB61E-4E16-4C98-AAF0-2FC6F330CB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2757" y="3355053"/>
            <a:ext cx="914400" cy="914400"/>
          </a:xfrm>
          <a:prstGeom prst="rect">
            <a:avLst/>
          </a:prstGeom>
        </p:spPr>
      </p:pic>
      <p:sp>
        <p:nvSpPr>
          <p:cNvPr id="44" name="TextBox 43">
            <a:extLst>
              <a:ext uri="{FF2B5EF4-FFF2-40B4-BE49-F238E27FC236}">
                <a16:creationId xmlns:a16="http://schemas.microsoft.com/office/drawing/2014/main" id="{45FB0EFA-0629-4C5E-9024-1EB76B3FBAA5}"/>
              </a:ext>
            </a:extLst>
          </p:cNvPr>
          <p:cNvSpPr txBox="1"/>
          <p:nvPr/>
        </p:nvSpPr>
        <p:spPr>
          <a:xfrm>
            <a:off x="7360780" y="3175239"/>
            <a:ext cx="4344712" cy="1415772"/>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Correlate security alerts</a:t>
            </a:r>
          </a:p>
          <a:p>
            <a:r>
              <a:rPr lang="en-US" sz="1400" dirty="0">
                <a:latin typeface="Arial" panose="020B0604020202020204" pitchFamily="34" charset="0"/>
                <a:cs typeface="Arial" panose="020B0604020202020204" pitchFamily="34" charset="0"/>
              </a:rPr>
              <a:t>Use one API to access 9 Microsoft security services, Provide visibility into security data to enable proactive risk management, Invoke actions to in response to new threats and review your tenants Secure Scores</a:t>
            </a:r>
            <a:endParaRPr lang="en-US" sz="1200" dirty="0">
              <a:latin typeface="Arial" panose="020B0604020202020204" pitchFamily="34" charset="0"/>
              <a:cs typeface="Arial" panose="020B0604020202020204" pitchFamily="34" charset="0"/>
            </a:endParaRPr>
          </a:p>
        </p:txBody>
      </p:sp>
      <p:pic>
        <p:nvPicPr>
          <p:cNvPr id="45" name="Graphic 44" descr="Pie chart">
            <a:extLst>
              <a:ext uri="{FF2B5EF4-FFF2-40B4-BE49-F238E27FC236}">
                <a16:creationId xmlns:a16="http://schemas.microsoft.com/office/drawing/2014/main" id="{7658B903-208B-4439-8ACD-20093D427F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12272" y="4980637"/>
            <a:ext cx="914400" cy="914400"/>
          </a:xfrm>
          <a:prstGeom prst="rect">
            <a:avLst/>
          </a:prstGeom>
        </p:spPr>
      </p:pic>
      <p:sp>
        <p:nvSpPr>
          <p:cNvPr id="46" name="TextBox 45">
            <a:extLst>
              <a:ext uri="{FF2B5EF4-FFF2-40B4-BE49-F238E27FC236}">
                <a16:creationId xmlns:a16="http://schemas.microsoft.com/office/drawing/2014/main" id="{56B97CCD-0573-40A1-AF35-DA09B91D866F}"/>
              </a:ext>
            </a:extLst>
          </p:cNvPr>
          <p:cNvSpPr txBox="1"/>
          <p:nvPr/>
        </p:nvSpPr>
        <p:spPr>
          <a:xfrm>
            <a:off x="7360780" y="4984676"/>
            <a:ext cx="4344712"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Reporting, Insights and Analytics</a:t>
            </a:r>
          </a:p>
          <a:p>
            <a:r>
              <a:rPr lang="en-US" sz="1400" dirty="0">
                <a:latin typeface="Arial" panose="020B0604020202020204" pitchFamily="34" charset="0"/>
                <a:cs typeface="Arial" panose="020B0604020202020204" pitchFamily="34" charset="0"/>
              </a:rPr>
              <a:t>Integrate Office 365 usage reporting into your organization's existing reporting solution. View user analytics and enterprise insights</a:t>
            </a:r>
            <a:endParaRPr lang="en-US" sz="1200" dirty="0">
              <a:latin typeface="Arial" panose="020B0604020202020204" pitchFamily="34" charset="0"/>
              <a:cs typeface="Arial" panose="020B0604020202020204" pitchFamily="34" charset="0"/>
            </a:endParaRPr>
          </a:p>
        </p:txBody>
      </p:sp>
      <p:pic>
        <p:nvPicPr>
          <p:cNvPr id="47" name="Graphic 46" descr="User">
            <a:extLst>
              <a:ext uri="{FF2B5EF4-FFF2-40B4-BE49-F238E27FC236}">
                <a16:creationId xmlns:a16="http://schemas.microsoft.com/office/drawing/2014/main" id="{F02243E1-D6F2-48C0-9AD5-7E54A10207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7829" y="4919943"/>
            <a:ext cx="914400" cy="914400"/>
          </a:xfrm>
          <a:prstGeom prst="rect">
            <a:avLst/>
          </a:prstGeom>
        </p:spPr>
      </p:pic>
      <p:pic>
        <p:nvPicPr>
          <p:cNvPr id="25" name="Picture 24">
            <a:extLst>
              <a:ext uri="{FF2B5EF4-FFF2-40B4-BE49-F238E27FC236}">
                <a16:creationId xmlns:a16="http://schemas.microsoft.com/office/drawing/2014/main" id="{2C861DD9-20C1-45BD-A8B9-6CBE6E8D9C64}"/>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Tree>
    <p:extLst>
      <p:ext uri="{BB962C8B-B14F-4D97-AF65-F5344CB8AC3E}">
        <p14:creationId xmlns:p14="http://schemas.microsoft.com/office/powerpoint/2010/main" val="168607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397977"/>
            <a:ext cx="12192000" cy="5460023"/>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1397977"/>
            <a:ext cx="12224547" cy="5460023"/>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150587"/>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6</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779294" y="411923"/>
            <a:ext cx="5391219" cy="738664"/>
          </a:xfrm>
          <a:prstGeom prst="rect">
            <a:avLst/>
          </a:prstGeom>
          <a:noFill/>
        </p:spPr>
        <p:txBody>
          <a:bodyPr wrap="none" rtlCol="0">
            <a:spAutoFit/>
          </a:bodyPr>
          <a:lstStyle/>
          <a:p>
            <a:r>
              <a:rPr lang="en-US" sz="4200" dirty="0">
                <a:solidFill>
                  <a:srgbClr val="435CC7"/>
                </a:solidFill>
                <a:latin typeface="Arial" panose="020B0604020202020204" pitchFamily="34" charset="0"/>
                <a:cs typeface="Arial" panose="020B0604020202020204" pitchFamily="34" charset="0"/>
              </a:rPr>
              <a:t>Microsoft Graph Stats</a:t>
            </a:r>
          </a:p>
        </p:txBody>
      </p:sp>
      <p:sp>
        <p:nvSpPr>
          <p:cNvPr id="7" name="TextBox 6">
            <a:extLst>
              <a:ext uri="{FF2B5EF4-FFF2-40B4-BE49-F238E27FC236}">
                <a16:creationId xmlns:a16="http://schemas.microsoft.com/office/drawing/2014/main" id="{2ECA6386-3B0C-8345-8AEA-355957AA2B64}"/>
              </a:ext>
            </a:extLst>
          </p:cNvPr>
          <p:cNvSpPr txBox="1"/>
          <p:nvPr/>
        </p:nvSpPr>
        <p:spPr>
          <a:xfrm>
            <a:off x="801950" y="143519"/>
            <a:ext cx="3903633" cy="369332"/>
          </a:xfrm>
          <a:prstGeom prst="rect">
            <a:avLst/>
          </a:prstGeom>
          <a:noFill/>
        </p:spPr>
        <p:txBody>
          <a:bodyPr wrap="none" rtlCol="0">
            <a:spAutoFit/>
          </a:bodyPr>
          <a:lstStyle/>
          <a:p>
            <a:r>
              <a:rPr lang="en-US" b="1" dirty="0">
                <a:solidFill>
                  <a:srgbClr val="435CC7"/>
                </a:solidFill>
                <a:latin typeface="Arial" panose="020B0604020202020204" pitchFamily="34" charset="0"/>
                <a:cs typeface="Arial" panose="020B0604020202020204" pitchFamily="34" charset="0"/>
              </a:rPr>
              <a:t>Why is Microsoft Graph Important</a:t>
            </a:r>
          </a:p>
        </p:txBody>
      </p:sp>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31" name="TextBox 30">
            <a:extLst>
              <a:ext uri="{FF2B5EF4-FFF2-40B4-BE49-F238E27FC236}">
                <a16:creationId xmlns:a16="http://schemas.microsoft.com/office/drawing/2014/main" id="{52927D98-4E77-4193-BDD2-9099E502751E}"/>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6" name="TextBox 15">
            <a:extLst>
              <a:ext uri="{FF2B5EF4-FFF2-40B4-BE49-F238E27FC236}">
                <a16:creationId xmlns:a16="http://schemas.microsoft.com/office/drawing/2014/main" id="{85CBD2DC-6B94-41ED-9EAF-50A350B32718}"/>
              </a:ext>
            </a:extLst>
          </p:cNvPr>
          <p:cNvSpPr txBox="1"/>
          <p:nvPr/>
        </p:nvSpPr>
        <p:spPr>
          <a:xfrm>
            <a:off x="4327534" y="1891978"/>
            <a:ext cx="520862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of all Fortune 500 companies have data in Microsoft Graph</a:t>
            </a:r>
          </a:p>
        </p:txBody>
      </p:sp>
      <p:pic>
        <p:nvPicPr>
          <p:cNvPr id="17" name="Graphic 16" descr="Building">
            <a:extLst>
              <a:ext uri="{FF2B5EF4-FFF2-40B4-BE49-F238E27FC236}">
                <a16:creationId xmlns:a16="http://schemas.microsoft.com/office/drawing/2014/main" id="{200AD2F0-46D8-4C57-8AD0-EF52FC1C4A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2758" y="1839521"/>
            <a:ext cx="698788" cy="698788"/>
          </a:xfrm>
          <a:prstGeom prst="rect">
            <a:avLst/>
          </a:prstGeom>
        </p:spPr>
      </p:pic>
      <p:sp>
        <p:nvSpPr>
          <p:cNvPr id="18" name="TextBox 17">
            <a:extLst>
              <a:ext uri="{FF2B5EF4-FFF2-40B4-BE49-F238E27FC236}">
                <a16:creationId xmlns:a16="http://schemas.microsoft.com/office/drawing/2014/main" id="{8F839D64-BFFC-428A-B18B-59A3C6A179DC}"/>
              </a:ext>
            </a:extLst>
          </p:cNvPr>
          <p:cNvSpPr txBox="1"/>
          <p:nvPr/>
        </p:nvSpPr>
        <p:spPr>
          <a:xfrm>
            <a:off x="4289776" y="3054600"/>
            <a:ext cx="340133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Microsoft Graph requests every month</a:t>
            </a:r>
            <a:endParaRPr lang="en-US" sz="14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26CEC9D-7DD4-432D-913B-3E862637BEBB}"/>
              </a:ext>
            </a:extLst>
          </p:cNvPr>
          <p:cNvSpPr txBox="1"/>
          <p:nvPr/>
        </p:nvSpPr>
        <p:spPr>
          <a:xfrm>
            <a:off x="3080598" y="1896527"/>
            <a:ext cx="1017884"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90%</a:t>
            </a:r>
            <a:endParaRPr lang="en-US" sz="24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25ED7A12-6818-4F02-B5E6-5516741260D0}"/>
              </a:ext>
            </a:extLst>
          </p:cNvPr>
          <p:cNvSpPr txBox="1"/>
          <p:nvPr/>
        </p:nvSpPr>
        <p:spPr>
          <a:xfrm>
            <a:off x="3038795" y="3088905"/>
            <a:ext cx="125098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100B</a:t>
            </a:r>
            <a:endParaRPr lang="en-US" sz="2400" b="1" dirty="0">
              <a:latin typeface="Arial" panose="020B0604020202020204" pitchFamily="34" charset="0"/>
              <a:cs typeface="Arial" panose="020B0604020202020204" pitchFamily="34" charset="0"/>
            </a:endParaRPr>
          </a:p>
        </p:txBody>
      </p:sp>
      <p:pic>
        <p:nvPicPr>
          <p:cNvPr id="22" name="Graphic 21" descr="Group of women">
            <a:extLst>
              <a:ext uri="{FF2B5EF4-FFF2-40B4-BE49-F238E27FC236}">
                <a16:creationId xmlns:a16="http://schemas.microsoft.com/office/drawing/2014/main" id="{D58AC5D0-5A4C-4FD3-BA5D-9B2D832ECD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2758" y="5125187"/>
            <a:ext cx="698788" cy="698788"/>
          </a:xfrm>
          <a:prstGeom prst="rect">
            <a:avLst/>
          </a:prstGeom>
        </p:spPr>
      </p:pic>
      <p:sp>
        <p:nvSpPr>
          <p:cNvPr id="23" name="TextBox 22">
            <a:extLst>
              <a:ext uri="{FF2B5EF4-FFF2-40B4-BE49-F238E27FC236}">
                <a16:creationId xmlns:a16="http://schemas.microsoft.com/office/drawing/2014/main" id="{F57765A7-A5DD-4108-B885-E7BBB089AA31}"/>
              </a:ext>
            </a:extLst>
          </p:cNvPr>
          <p:cNvSpPr txBox="1"/>
          <p:nvPr/>
        </p:nvSpPr>
        <p:spPr>
          <a:xfrm>
            <a:off x="4333041" y="5120637"/>
            <a:ext cx="340133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monthly active users of Office 365 commercial</a:t>
            </a:r>
            <a:endParaRPr lang="en-US" sz="1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C1CA9CF-36B8-4820-9C26-76331531B82D}"/>
              </a:ext>
            </a:extLst>
          </p:cNvPr>
          <p:cNvSpPr txBox="1"/>
          <p:nvPr/>
        </p:nvSpPr>
        <p:spPr>
          <a:xfrm>
            <a:off x="3038795" y="5182193"/>
            <a:ext cx="125098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180M</a:t>
            </a:r>
            <a:endParaRPr lang="en-US" sz="2400" b="1" dirty="0">
              <a:latin typeface="Arial" panose="020B0604020202020204" pitchFamily="34" charset="0"/>
              <a:cs typeface="Arial" panose="020B0604020202020204" pitchFamily="34" charset="0"/>
            </a:endParaRPr>
          </a:p>
        </p:txBody>
      </p:sp>
      <p:pic>
        <p:nvPicPr>
          <p:cNvPr id="25" name="Graphic 24" descr="Database">
            <a:extLst>
              <a:ext uri="{FF2B5EF4-FFF2-40B4-BE49-F238E27FC236}">
                <a16:creationId xmlns:a16="http://schemas.microsoft.com/office/drawing/2014/main" id="{59ADFE6D-6B04-4BB2-8BCB-25CB8889B3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2758" y="4077040"/>
            <a:ext cx="698788" cy="698788"/>
          </a:xfrm>
          <a:prstGeom prst="rect">
            <a:avLst/>
          </a:prstGeom>
        </p:spPr>
      </p:pic>
      <p:sp>
        <p:nvSpPr>
          <p:cNvPr id="26" name="TextBox 25">
            <a:extLst>
              <a:ext uri="{FF2B5EF4-FFF2-40B4-BE49-F238E27FC236}">
                <a16:creationId xmlns:a16="http://schemas.microsoft.com/office/drawing/2014/main" id="{2E0F23E7-6FCB-4111-85B5-33861B83C47F}"/>
              </a:ext>
            </a:extLst>
          </p:cNvPr>
          <p:cNvSpPr txBox="1"/>
          <p:nvPr/>
        </p:nvSpPr>
        <p:spPr>
          <a:xfrm>
            <a:off x="3080598" y="4084432"/>
            <a:ext cx="1250981"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18T</a:t>
            </a:r>
            <a:endParaRPr lang="en-US" sz="24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4E220D4-1FBF-4D02-9D5A-BC4950E70503}"/>
              </a:ext>
            </a:extLst>
          </p:cNvPr>
          <p:cNvSpPr txBox="1"/>
          <p:nvPr/>
        </p:nvSpPr>
        <p:spPr>
          <a:xfrm>
            <a:off x="4289776" y="4048036"/>
            <a:ext cx="553249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resources (emails, events, users, files, groups, and more) in Microsoft Graph</a:t>
            </a:r>
            <a:endParaRPr lang="en-US" sz="1400" dirty="0">
              <a:latin typeface="Arial" panose="020B0604020202020204" pitchFamily="34" charset="0"/>
              <a:cs typeface="Arial" panose="020B0604020202020204" pitchFamily="34" charset="0"/>
            </a:endParaRPr>
          </a:p>
        </p:txBody>
      </p:sp>
      <p:pic>
        <p:nvPicPr>
          <p:cNvPr id="30" name="Graphic 29" descr="Magnifying glass">
            <a:extLst>
              <a:ext uri="{FF2B5EF4-FFF2-40B4-BE49-F238E27FC236}">
                <a16:creationId xmlns:a16="http://schemas.microsoft.com/office/drawing/2014/main" id="{B7A5564A-1395-4843-842A-5AEDBDEC52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52758" y="3011398"/>
            <a:ext cx="698788" cy="698788"/>
          </a:xfrm>
          <a:prstGeom prst="rect">
            <a:avLst/>
          </a:prstGeom>
        </p:spPr>
      </p:pic>
      <p:pic>
        <p:nvPicPr>
          <p:cNvPr id="35" name="Picture 34">
            <a:extLst>
              <a:ext uri="{FF2B5EF4-FFF2-40B4-BE49-F238E27FC236}">
                <a16:creationId xmlns:a16="http://schemas.microsoft.com/office/drawing/2014/main" id="{4C509DB4-0E15-443E-9DB8-A6B141BD525A}"/>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Tree>
    <p:extLst>
      <p:ext uri="{BB962C8B-B14F-4D97-AF65-F5344CB8AC3E}">
        <p14:creationId xmlns:p14="http://schemas.microsoft.com/office/powerpoint/2010/main" val="23442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7</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871975"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AUTHENTICATION</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2787943"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GRAPH VS PSSESSION</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6663260" cy="5493812"/>
          </a:xfrm>
          <a:prstGeom prst="rect">
            <a:avLst/>
          </a:prstGeom>
          <a:noFill/>
        </p:spPr>
        <p:txBody>
          <a:bodyPr wrap="square" rtlCol="0">
            <a:spAutoFit/>
          </a:bodyPr>
          <a:lstStyle/>
          <a:p>
            <a:pPr marL="0" lvl="1">
              <a:buClr>
                <a:prstClr val="black"/>
              </a:buClr>
              <a:buSzPct val="100000"/>
            </a:pPr>
            <a:r>
              <a:rPr lang="en-US" sz="2000" b="1" dirty="0">
                <a:solidFill>
                  <a:prstClr val="black"/>
                </a:solidFill>
                <a:latin typeface="Arial" panose="020B0604020202020204" pitchFamily="34" charset="0"/>
                <a:cs typeface="Arial" panose="020B0604020202020204" pitchFamily="34" charset="0"/>
              </a:rPr>
              <a:t>PSSESSION</a:t>
            </a:r>
          </a:p>
          <a:p>
            <a:pPr marL="0" lvl="1">
              <a:buClr>
                <a:prstClr val="black"/>
              </a:buClr>
              <a:buSzPct val="100000"/>
            </a:pPr>
            <a:endParaRPr lang="en-US" sz="2000"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Uses Active Directory or Local Account Creds</a:t>
            </a:r>
          </a:p>
          <a:p>
            <a:pPr marL="628650" lvl="2"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Username</a:t>
            </a:r>
          </a:p>
          <a:p>
            <a:pPr marL="628650" lvl="2"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Password</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Types</a:t>
            </a:r>
          </a:p>
          <a:p>
            <a:pPr marL="628650" lvl="2" indent="-171450">
              <a:buClr>
                <a:prstClr val="black"/>
              </a:buClr>
              <a:buSzPct val="100000"/>
              <a:buFont typeface="Arial" panose="020B0604020202020204" pitchFamily="34" charset="0"/>
              <a:buChar char="•"/>
            </a:pPr>
            <a:r>
              <a:rPr lang="en-US" sz="1400" dirty="0" err="1">
                <a:solidFill>
                  <a:prstClr val="black"/>
                </a:solidFill>
                <a:latin typeface="Arial" panose="020B0604020202020204" pitchFamily="34" charset="0"/>
                <a:cs typeface="Arial" panose="020B0604020202020204" pitchFamily="34" charset="0"/>
              </a:rPr>
              <a:t>CredSSP</a:t>
            </a:r>
            <a:endParaRPr lang="en-US" sz="1400" dirty="0">
              <a:solidFill>
                <a:prstClr val="black"/>
              </a:solidFill>
              <a:latin typeface="Arial" panose="020B0604020202020204" pitchFamily="34" charset="0"/>
              <a:cs typeface="Arial" panose="020B0604020202020204" pitchFamily="34" charset="0"/>
            </a:endParaRPr>
          </a:p>
          <a:p>
            <a:pPr marL="628650" lvl="2"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Kerberos</a:t>
            </a:r>
          </a:p>
          <a:p>
            <a:pPr marL="628650" lvl="2"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Digest</a:t>
            </a:r>
          </a:p>
          <a:p>
            <a:pPr marL="171450" lvl="1" indent="-171450">
              <a:buClr>
                <a:prstClr val="black"/>
              </a:buClr>
              <a:buSzPct val="100000"/>
              <a:buFont typeface="Arial" panose="020B0604020202020204" pitchFamily="34" charset="0"/>
              <a:buChar char="•"/>
            </a:pPr>
            <a:r>
              <a:rPr lang="en-US" sz="1600" dirty="0" err="1">
                <a:solidFill>
                  <a:prstClr val="black"/>
                </a:solidFill>
                <a:latin typeface="Arial" panose="020B0604020202020204" pitchFamily="34" charset="0"/>
                <a:cs typeface="Arial" panose="020B0604020202020204" pitchFamily="34" charset="0"/>
              </a:rPr>
              <a:t>PSCredential</a:t>
            </a:r>
            <a:r>
              <a:rPr lang="en-US" sz="1600" dirty="0">
                <a:solidFill>
                  <a:prstClr val="black"/>
                </a:solidFill>
                <a:latin typeface="Arial" panose="020B0604020202020204" pitchFamily="34" charset="0"/>
                <a:cs typeface="Arial" panose="020B0604020202020204" pitchFamily="34" charset="0"/>
              </a:rPr>
              <a:t> Object</a:t>
            </a:r>
          </a:p>
          <a:p>
            <a:pPr marL="628650" lvl="2"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628650" lvl="2"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457200" lvl="2">
              <a:buClr>
                <a:prstClr val="black"/>
              </a:buClr>
              <a:buSzPct val="100000"/>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0" lvl="1">
              <a:buClr>
                <a:schemeClr val="tx1"/>
              </a:buClr>
              <a:buSzPct val="100000"/>
            </a:pPr>
            <a:endParaRPr lang="en-US" sz="1400" b="1" dirty="0">
              <a:latin typeface="Arial" panose="020B0604020202020204" pitchFamily="34" charset="0"/>
              <a:cs typeface="Arial" panose="020B0604020202020204" pitchFamily="34" charset="0"/>
            </a:endParaRPr>
          </a:p>
          <a:p>
            <a:pPr marL="0" lvl="1">
              <a:buClr>
                <a:schemeClr val="tx1"/>
              </a:buClr>
              <a:buSzPct val="100000"/>
            </a:pPr>
            <a:endParaRPr lang="en-US" sz="14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052" name="Picture 4" descr="Use links below to save image.">
            <a:extLst>
              <a:ext uri="{FF2B5EF4-FFF2-40B4-BE49-F238E27FC236}">
                <a16:creationId xmlns:a16="http://schemas.microsoft.com/office/drawing/2014/main" id="{C3AAC575-FE26-462C-A998-D566E9646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894" y="2874960"/>
            <a:ext cx="5240962" cy="24067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75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27290"/>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949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8</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4871975"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AUTHENTICATION</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2787943"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GRAPH VS PSSESSION</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6663260" cy="6078587"/>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GRAPH API</a:t>
            </a:r>
          </a:p>
          <a:p>
            <a:pPr marL="0" lvl="1">
              <a:buClr>
                <a:schemeClr val="tx1"/>
              </a:buClr>
              <a:buSzPct val="100000"/>
            </a:pPr>
            <a:endParaRPr lang="en-US" sz="2000" b="1"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HTTP</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Azure AD Application</a:t>
            </a:r>
          </a:p>
          <a:p>
            <a:pPr marL="1085850" lvl="3"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Application ID</a:t>
            </a:r>
          </a:p>
          <a:p>
            <a:pPr marL="1085850" lvl="3"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Application Secret</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Microsoft / Azure AD Account</a:t>
            </a:r>
          </a:p>
          <a:p>
            <a:pPr marL="1085850" lvl="3"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Username</a:t>
            </a:r>
          </a:p>
          <a:p>
            <a:pPr marL="1085850" lvl="3"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Password</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JSON Web Token</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Authentication code</a:t>
            </a:r>
          </a:p>
          <a:p>
            <a:pPr marL="628650" lvl="2"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Device code</a:t>
            </a:r>
          </a:p>
          <a:p>
            <a:pPr marL="457200" lvl="2">
              <a:buClr>
                <a:prstClr val="black"/>
              </a:buClr>
              <a:buSzPct val="100000"/>
            </a:pPr>
            <a:endParaRPr lang="en-US" sz="1600" dirty="0">
              <a:solidFill>
                <a:prstClr val="black"/>
              </a:solidFill>
              <a:latin typeface="Arial" panose="020B0604020202020204" pitchFamily="34" charset="0"/>
              <a:cs typeface="Arial" panose="020B0604020202020204" pitchFamily="34" charset="0"/>
            </a:endParaRPr>
          </a:p>
          <a:p>
            <a:pPr marL="628650" lvl="2"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457200" lvl="2">
              <a:buClr>
                <a:prstClr val="black"/>
              </a:buClr>
              <a:buSzPct val="100000"/>
            </a:pPr>
            <a:endParaRPr lang="en-US" sz="1400" dirty="0">
              <a:solidFill>
                <a:prstClr val="black"/>
              </a:solidFill>
              <a:latin typeface="Arial" panose="020B0604020202020204" pitchFamily="34" charset="0"/>
              <a:cs typeface="Arial" panose="020B0604020202020204" pitchFamily="34" charset="0"/>
            </a:endParaRPr>
          </a:p>
          <a:p>
            <a:pPr marL="0" lvl="1">
              <a:buClr>
                <a:prstClr val="black"/>
              </a:buClr>
              <a:buSzPct val="100000"/>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100" dirty="0">
              <a:solidFill>
                <a:prstClr val="black"/>
              </a:solidFill>
              <a:latin typeface="Arial" panose="020B0604020202020204" pitchFamily="34" charset="0"/>
              <a:cs typeface="Arial" panose="020B0604020202020204" pitchFamily="34" charset="0"/>
            </a:endParaRPr>
          </a:p>
          <a:p>
            <a:pPr marL="0" lvl="1">
              <a:buClr>
                <a:schemeClr val="tx1"/>
              </a:buClr>
              <a:buSzPct val="100000"/>
            </a:pPr>
            <a:endParaRPr lang="en-US" sz="1400" b="1" dirty="0">
              <a:latin typeface="Arial" panose="020B0604020202020204" pitchFamily="34" charset="0"/>
              <a:cs typeface="Arial" panose="020B0604020202020204" pitchFamily="34" charset="0"/>
            </a:endParaRPr>
          </a:p>
          <a:p>
            <a:pPr marL="0" lvl="1">
              <a:buClr>
                <a:schemeClr val="tx1"/>
              </a:buClr>
              <a:buSzPct val="100000"/>
            </a:pPr>
            <a:endParaRPr lang="en-US" sz="14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a:p>
            <a:pPr marL="171450" lvl="1" indent="-171450">
              <a:buClr>
                <a:schemeClr val="tx1"/>
              </a:buClr>
              <a:buSzPct val="1000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Clr>
                <a:schemeClr val="tx1"/>
              </a:buClr>
              <a:buSzPct val="100000"/>
              <a:buFont typeface="Arial" panose="020B0604020202020204" pitchFamily="34" charset="0"/>
              <a:buChar char="•"/>
            </a:pPr>
            <a:endParaRPr lang="en-US" sz="1200" dirty="0">
              <a:latin typeface="Avenir LT Std 35 Light" panose="020B0402020203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3686FDC6-8E17-4BFE-B936-32825A43D8DD}"/>
              </a:ext>
            </a:extLst>
          </p:cNvPr>
          <p:cNvPicPr>
            <a:picLocks noChangeAspect="1"/>
          </p:cNvPicPr>
          <p:nvPr/>
        </p:nvPicPr>
        <p:blipFill>
          <a:blip r:embed="rId5"/>
          <a:stretch>
            <a:fillRect/>
          </a:stretch>
        </p:blipFill>
        <p:spPr>
          <a:xfrm>
            <a:off x="5411536" y="2478156"/>
            <a:ext cx="5857875" cy="3676650"/>
          </a:xfrm>
          <a:prstGeom prst="rect">
            <a:avLst/>
          </a:prstGeom>
        </p:spPr>
      </p:pic>
    </p:spTree>
    <p:extLst>
      <p:ext uri="{BB962C8B-B14F-4D97-AF65-F5344CB8AC3E}">
        <p14:creationId xmlns:p14="http://schemas.microsoft.com/office/powerpoint/2010/main" val="180999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4D45B7-8A41-5946-90BB-391CCB1249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44994"/>
            <a:ext cx="12192000" cy="4513006"/>
          </a:xfrm>
          <a:prstGeom prst="rect">
            <a:avLst/>
          </a:prstGeom>
        </p:spPr>
      </p:pic>
      <p:sp>
        <p:nvSpPr>
          <p:cNvPr id="21" name="Rectangle 20">
            <a:extLst>
              <a:ext uri="{FF2B5EF4-FFF2-40B4-BE49-F238E27FC236}">
                <a16:creationId xmlns:a16="http://schemas.microsoft.com/office/drawing/2014/main" id="{30F94A4E-1B37-9B4C-90F6-DA0EFCB9DA79}"/>
              </a:ext>
            </a:extLst>
          </p:cNvPr>
          <p:cNvSpPr/>
          <p:nvPr/>
        </p:nvSpPr>
        <p:spPr>
          <a:xfrm>
            <a:off x="-1" y="2393126"/>
            <a:ext cx="12224547" cy="4530710"/>
          </a:xfrm>
          <a:prstGeom prst="rect">
            <a:avLst/>
          </a:prstGeom>
          <a:solidFill>
            <a:srgbClr val="D9D9D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35B71D-37DD-6343-BFD0-054C62897111}"/>
              </a:ext>
            </a:extLst>
          </p:cNvPr>
          <p:cNvSpPr/>
          <p:nvPr/>
        </p:nvSpPr>
        <p:spPr>
          <a:xfrm>
            <a:off x="0" y="6287968"/>
            <a:ext cx="11590637" cy="570032"/>
          </a:xfrm>
          <a:prstGeom prst="rect">
            <a:avLst/>
          </a:prstGeom>
          <a:solidFill>
            <a:srgbClr val="435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DE3C9B7-CD3C-6042-923C-D1DE57EA6FBD}"/>
              </a:ext>
            </a:extLst>
          </p:cNvPr>
          <p:cNvCxnSpPr>
            <a:cxnSpLocks/>
          </p:cNvCxnSpPr>
          <p:nvPr/>
        </p:nvCxnSpPr>
        <p:spPr>
          <a:xfrm>
            <a:off x="591873" y="0"/>
            <a:ext cx="0" cy="1752600"/>
          </a:xfrm>
          <a:prstGeom prst="line">
            <a:avLst/>
          </a:prstGeom>
          <a:ln w="41275" cap="rnd">
            <a:solidFill>
              <a:srgbClr val="435CC7"/>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5D5B4C-A871-324C-82AD-66ADF8038CC3}"/>
              </a:ext>
            </a:extLst>
          </p:cNvPr>
          <p:cNvSpPr/>
          <p:nvPr/>
        </p:nvSpPr>
        <p:spPr>
          <a:xfrm>
            <a:off x="11590637" y="6442217"/>
            <a:ext cx="601363" cy="307777"/>
          </a:xfrm>
          <a:prstGeom prst="rect">
            <a:avLst/>
          </a:prstGeom>
        </p:spPr>
        <p:txBody>
          <a:bodyPr wrap="square">
            <a:spAutoFit/>
          </a:bodyPr>
          <a:lstStyle/>
          <a:p>
            <a:pPr algn="ctr"/>
            <a:fld id="{464FF6C7-AA47-A046-A629-1EB0EADC5697}" type="slidenum">
              <a:rPr lang="en-US" sz="1400" b="1">
                <a:solidFill>
                  <a:srgbClr val="435CC7"/>
                </a:solidFill>
                <a:latin typeface="Avenir LT Std 65 Medium" panose="020B0503020203020204" pitchFamily="34" charset="0"/>
              </a:rPr>
              <a:pPr algn="ctr"/>
              <a:t>9</a:t>
            </a:fld>
            <a:endParaRPr lang="en-US" sz="1400"/>
          </a:p>
        </p:txBody>
      </p:sp>
      <p:sp>
        <p:nvSpPr>
          <p:cNvPr id="6" name="TextBox 5">
            <a:extLst>
              <a:ext uri="{FF2B5EF4-FFF2-40B4-BE49-F238E27FC236}">
                <a16:creationId xmlns:a16="http://schemas.microsoft.com/office/drawing/2014/main" id="{94801C1E-8225-444F-BCB2-17F6E0C4E4F9}"/>
              </a:ext>
            </a:extLst>
          </p:cNvPr>
          <p:cNvSpPr txBox="1"/>
          <p:nvPr/>
        </p:nvSpPr>
        <p:spPr>
          <a:xfrm>
            <a:off x="833328" y="1215568"/>
            <a:ext cx="5620321" cy="738664"/>
          </a:xfrm>
          <a:prstGeom prst="rect">
            <a:avLst/>
          </a:prstGeom>
          <a:noFill/>
        </p:spPr>
        <p:txBody>
          <a:bodyPr wrap="none" rtlCol="0">
            <a:spAutoFit/>
          </a:bodyPr>
          <a:lstStyle/>
          <a:p>
            <a:r>
              <a:rPr lang="en-US" sz="4200">
                <a:solidFill>
                  <a:srgbClr val="435CC7"/>
                </a:solidFill>
                <a:latin typeface="Arial" panose="020B0604020202020204" pitchFamily="34" charset="0"/>
                <a:cs typeface="Arial" panose="020B0604020202020204" pitchFamily="34" charset="0"/>
              </a:rPr>
              <a:t>OBJECTS YOU NEED</a:t>
            </a:r>
          </a:p>
        </p:txBody>
      </p:sp>
      <p:sp>
        <p:nvSpPr>
          <p:cNvPr id="7" name="TextBox 6">
            <a:extLst>
              <a:ext uri="{FF2B5EF4-FFF2-40B4-BE49-F238E27FC236}">
                <a16:creationId xmlns:a16="http://schemas.microsoft.com/office/drawing/2014/main" id="{2ECA6386-3B0C-8345-8AEA-355957AA2B64}"/>
              </a:ext>
            </a:extLst>
          </p:cNvPr>
          <p:cNvSpPr txBox="1"/>
          <p:nvPr/>
        </p:nvSpPr>
        <p:spPr>
          <a:xfrm>
            <a:off x="844257" y="833878"/>
            <a:ext cx="3681392" cy="369332"/>
          </a:xfrm>
          <a:prstGeom prst="rect">
            <a:avLst/>
          </a:prstGeom>
          <a:noFill/>
        </p:spPr>
        <p:txBody>
          <a:bodyPr wrap="none" rtlCol="0">
            <a:spAutoFit/>
          </a:bodyPr>
          <a:lstStyle/>
          <a:p>
            <a:r>
              <a:rPr lang="en-US" b="1">
                <a:solidFill>
                  <a:srgbClr val="435CC7"/>
                </a:solidFill>
                <a:latin typeface="Arial" panose="020B0604020202020204" pitchFamily="34" charset="0"/>
                <a:cs typeface="Arial" panose="020B0604020202020204" pitchFamily="34" charset="0"/>
              </a:rPr>
              <a:t>AUTHENTICATE TO GRAPH API</a:t>
            </a:r>
          </a:p>
        </p:txBody>
      </p:sp>
      <p:pic>
        <p:nvPicPr>
          <p:cNvPr id="27" name="Picture 26">
            <a:extLst>
              <a:ext uri="{FF2B5EF4-FFF2-40B4-BE49-F238E27FC236}">
                <a16:creationId xmlns:a16="http://schemas.microsoft.com/office/drawing/2014/main" id="{E412806C-5A33-B34A-BC6B-0332BC6708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2728"/>
          <a:stretch/>
        </p:blipFill>
        <p:spPr>
          <a:xfrm>
            <a:off x="9760575" y="203199"/>
            <a:ext cx="2327019" cy="2189927"/>
          </a:xfrm>
          <a:prstGeom prst="rect">
            <a:avLst/>
          </a:prstGeom>
        </p:spPr>
      </p:pic>
      <p:sp>
        <p:nvSpPr>
          <p:cNvPr id="33" name="Rectangle 32">
            <a:extLst>
              <a:ext uri="{FF2B5EF4-FFF2-40B4-BE49-F238E27FC236}">
                <a16:creationId xmlns:a16="http://schemas.microsoft.com/office/drawing/2014/main" id="{6DEA0997-ABC7-C34C-9975-CF55C36CCE37}"/>
              </a:ext>
            </a:extLst>
          </p:cNvPr>
          <p:cNvSpPr/>
          <p:nvPr/>
        </p:nvSpPr>
        <p:spPr>
          <a:xfrm>
            <a:off x="-1" y="6285680"/>
            <a:ext cx="3202425" cy="57003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8B3F06-08EE-44DC-91B7-33A8BE947D11}"/>
              </a:ext>
            </a:extLst>
          </p:cNvPr>
          <p:cNvSpPr txBox="1"/>
          <p:nvPr/>
        </p:nvSpPr>
        <p:spPr>
          <a:xfrm>
            <a:off x="233299" y="2447458"/>
            <a:ext cx="3806841" cy="4062651"/>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Service Principal</a:t>
            </a:r>
            <a:endParaRPr lang="en-US" sz="16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Application ID/Secret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Directory (tenant) ID</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Permissions</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User or Admin Consent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AAD User Account Credentials</a:t>
            </a:r>
          </a:p>
          <a:p>
            <a:pPr marL="171450" lvl="1"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Access Token</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Needed to Access Graph API</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JSON Web Token (JWT)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URL - https://login.microsoftonline.com</a:t>
            </a:r>
          </a:p>
          <a:p>
            <a:pPr marL="0" lvl="1">
              <a:buClr>
                <a:prstClr val="black"/>
              </a:buClr>
              <a:buSzPct val="100000"/>
            </a:pPr>
            <a:r>
              <a:rPr lang="en-US" sz="1600" dirty="0">
                <a:solidFill>
                  <a:prstClr val="black"/>
                </a:solidFill>
                <a:latin typeface="Arial" panose="020B0604020202020204" pitchFamily="34" charset="0"/>
                <a:cs typeface="Arial" panose="020B0604020202020204" pitchFamily="34" charset="0"/>
              </a:rPr>
              <a:t>	/{</a:t>
            </a:r>
            <a:r>
              <a:rPr lang="en-US" sz="1600" dirty="0" err="1">
                <a:solidFill>
                  <a:prstClr val="black"/>
                </a:solidFill>
                <a:latin typeface="Arial" panose="020B0604020202020204" pitchFamily="34" charset="0"/>
                <a:cs typeface="Arial" panose="020B0604020202020204" pitchFamily="34" charset="0"/>
              </a:rPr>
              <a:t>TenantID</a:t>
            </a:r>
            <a:r>
              <a:rPr lang="en-US" sz="1600" dirty="0">
                <a:solidFill>
                  <a:prstClr val="black"/>
                </a:solidFill>
                <a:latin typeface="Arial" panose="020B0604020202020204" pitchFamily="34" charset="0"/>
                <a:cs typeface="Arial" panose="020B0604020202020204" pitchFamily="34" charset="0"/>
              </a:rPr>
              <a:t>}</a:t>
            </a:r>
          </a:p>
          <a:p>
            <a:pPr marL="0" lvl="1">
              <a:buClr>
                <a:prstClr val="black"/>
              </a:buClr>
              <a:buSzPct val="100000"/>
            </a:pPr>
            <a:r>
              <a:rPr lang="en-US" sz="1600" dirty="0">
                <a:solidFill>
                  <a:prstClr val="black"/>
                </a:solidFill>
                <a:latin typeface="Arial" panose="020B0604020202020204" pitchFamily="34" charset="0"/>
                <a:cs typeface="Arial" panose="020B0604020202020204" pitchFamily="34" charset="0"/>
              </a:rPr>
              <a:t>	/oauth2/v2.0/token</a:t>
            </a:r>
          </a:p>
          <a:p>
            <a:pPr marL="171450" lvl="1"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171450" lvl="1"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209BDF-BD49-40AC-9A4A-4E369ECFC24F}"/>
              </a:ext>
            </a:extLst>
          </p:cNvPr>
          <p:cNvSpPr txBox="1"/>
          <p:nvPr/>
        </p:nvSpPr>
        <p:spPr>
          <a:xfrm>
            <a:off x="7734375" y="3377766"/>
            <a:ext cx="1212198" cy="369332"/>
          </a:xfrm>
          <a:prstGeom prst="rect">
            <a:avLst/>
          </a:prstGeom>
          <a:noFill/>
        </p:spPr>
        <p:txBody>
          <a:bodyPr wrap="square" rtlCol="0">
            <a:spAutoFit/>
          </a:bodyPr>
          <a:lstStyle/>
          <a:p>
            <a:endParaRPr lang="en-US"/>
          </a:p>
        </p:txBody>
      </p:sp>
      <p:sp>
        <p:nvSpPr>
          <p:cNvPr id="16" name="TextBox 15">
            <a:extLst>
              <a:ext uri="{FF2B5EF4-FFF2-40B4-BE49-F238E27FC236}">
                <a16:creationId xmlns:a16="http://schemas.microsoft.com/office/drawing/2014/main" id="{443708DF-CB54-4BF1-A692-CBE1459AE7FB}"/>
              </a:ext>
            </a:extLst>
          </p:cNvPr>
          <p:cNvSpPr txBox="1"/>
          <p:nvPr/>
        </p:nvSpPr>
        <p:spPr>
          <a:xfrm>
            <a:off x="3384117" y="2426147"/>
            <a:ext cx="4852405" cy="2646878"/>
          </a:xfrm>
          <a:prstGeom prst="rect">
            <a:avLst/>
          </a:prstGeom>
          <a:noFill/>
        </p:spPr>
        <p:txBody>
          <a:bodyPr wrap="square" rtlCol="0">
            <a:spAutoFit/>
          </a:bodyPr>
          <a:lstStyle/>
          <a:p>
            <a:pPr marL="0" lvl="1">
              <a:buClr>
                <a:schemeClr val="tx1"/>
              </a:buClr>
              <a:buSzPct val="100000"/>
            </a:pPr>
            <a:r>
              <a:rPr lang="en-US" sz="2000" b="1" dirty="0">
                <a:solidFill>
                  <a:prstClr val="black"/>
                </a:solidFill>
                <a:latin typeface="Arial" panose="020B0604020202020204" pitchFamily="34" charset="0"/>
                <a:cs typeface="Arial" panose="020B0604020202020204" pitchFamily="34" charset="0"/>
              </a:rPr>
              <a:t>Graph API Endpoint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Where you will send your request</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Root URL - https://graph.microsoft.com/v1.0/</a:t>
            </a:r>
          </a:p>
          <a:p>
            <a:pPr marL="171450" lvl="1" indent="-171450">
              <a:buClr>
                <a:prstClr val="black"/>
              </a:buClr>
              <a:buSzPct val="100000"/>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Root URL - https://graph.microsoft.com/beta/</a:t>
            </a:r>
          </a:p>
          <a:p>
            <a:pPr marL="171450" lvl="1" indent="-171450">
              <a:buClr>
                <a:prstClr val="black"/>
              </a:buClr>
              <a:buSzPct val="100000"/>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https://graph.Microsoft.com</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/{version}</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/{resource}	</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/{id}</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/{property}</a:t>
            </a:r>
          </a:p>
          <a:p>
            <a:pPr lvl="1" indent="-457200">
              <a:buClr>
                <a:prstClr val="black"/>
              </a:buClr>
              <a:buSzPct val="100000"/>
            </a:pPr>
            <a:r>
              <a:rPr lang="en-US" sz="1400" dirty="0">
                <a:solidFill>
                  <a:prstClr val="black"/>
                </a:solidFill>
                <a:latin typeface="Arial" panose="020B0604020202020204" pitchFamily="34" charset="0"/>
                <a:cs typeface="Arial" panose="020B0604020202020204" pitchFamily="34" charset="0"/>
              </a:rPr>
              <a:t>	/{query-parameters}</a:t>
            </a:r>
          </a:p>
          <a:p>
            <a:pPr marL="171450" lvl="1" indent="-171450">
              <a:buClr>
                <a:prstClr val="black"/>
              </a:buClr>
              <a:buSzPct val="100000"/>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F1F51C9F-A019-4869-8D99-26EF3EA7C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0789" y="2588738"/>
            <a:ext cx="3778986" cy="35041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895289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6F9A46DB3992F4CA6EA36657FA80284" ma:contentTypeVersion="13" ma:contentTypeDescription="Create a new document." ma:contentTypeScope="" ma:versionID="1e3af13a3508e3049902d0f379dba994">
  <xsd:schema xmlns:xsd="http://www.w3.org/2001/XMLSchema" xmlns:xs="http://www.w3.org/2001/XMLSchema" xmlns:p="http://schemas.microsoft.com/office/2006/metadata/properties" xmlns:ns2="31afda94-c3c9-4c70-afb5-24d5d1a94900" xmlns:ns3="b3787aad-1fb3-4e47-9d32-c72c66f44bb4" targetNamespace="http://schemas.microsoft.com/office/2006/metadata/properties" ma:root="true" ma:fieldsID="30d5fb27fa6916e50dbaf000eae01519" ns2:_="" ns3:_="">
    <xsd:import namespace="31afda94-c3c9-4c70-afb5-24d5d1a94900"/>
    <xsd:import namespace="b3787aad-1fb3-4e47-9d32-c72c66f44bb4"/>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fda94-c3c9-4c70-afb5-24d5d1a9490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787aad-1fb3-4e47-9d32-c72c66f44bb4"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A1B853-406C-46A1-8AAD-9883A4F67FC6}">
  <ds:schemaRefs>
    <ds:schemaRef ds:uri="http://schemas.microsoft.com/sharepoint/v3/contenttype/forms"/>
  </ds:schemaRefs>
</ds:datastoreItem>
</file>

<file path=customXml/itemProps2.xml><?xml version="1.0" encoding="utf-8"?>
<ds:datastoreItem xmlns:ds="http://schemas.openxmlformats.org/officeDocument/2006/customXml" ds:itemID="{168BF917-31D7-4AFE-88E3-2D863CCB2189}">
  <ds:schemaRefs>
    <ds:schemaRef ds:uri="http://schemas.microsoft.com/office/infopath/2007/PartnerControls"/>
    <ds:schemaRef ds:uri="31afda94-c3c9-4c70-afb5-24d5d1a94900"/>
    <ds:schemaRef ds:uri="http://purl.org/dc/terms/"/>
    <ds:schemaRef ds:uri="http://purl.org/dc/elements/1.1/"/>
    <ds:schemaRef ds:uri="http://purl.org/dc/dcmitype/"/>
    <ds:schemaRef ds:uri="http://schemas.openxmlformats.org/package/2006/metadata/core-properties"/>
    <ds:schemaRef ds:uri="http://schemas.microsoft.com/office/2006/documentManagement/types"/>
    <ds:schemaRef ds:uri="b3787aad-1fb3-4e47-9d32-c72c66f44bb4"/>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5AD66BC9-673F-43B5-8450-F4C4F54203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fda94-c3c9-4c70-afb5-24d5d1a94900"/>
    <ds:schemaRef ds:uri="b3787aad-1fb3-4e47-9d32-c72c66f44b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5283</TotalTime>
  <Words>3017</Words>
  <Application>Microsoft Office PowerPoint</Application>
  <PresentationFormat>Widescreen</PresentationFormat>
  <Paragraphs>624</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Avenir LT Std 35 Light</vt:lpstr>
      <vt:lpstr>Avenir LT Std 65 Medium</vt:lpstr>
      <vt:lpstr>Calibri</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Oestermeyer</dc:creator>
  <cp:lastModifiedBy>Jocel Sabellano</cp:lastModifiedBy>
  <cp:revision>13</cp:revision>
  <dcterms:created xsi:type="dcterms:W3CDTF">2019-05-28T15:42:29Z</dcterms:created>
  <dcterms:modified xsi:type="dcterms:W3CDTF">2020-05-18T13:38:23Z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0x01010046F9A46DB3992F4CA6EA36657FA80284</vt:lpwstr>
  </property>
</Properties>
</file>